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69" r:id="rId2"/>
    <p:sldId id="256" r:id="rId3"/>
    <p:sldId id="267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72" r:id="rId13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88" autoAdjust="0"/>
  </p:normalViewPr>
  <p:slideViewPr>
    <p:cSldViewPr snapToGrid="0">
      <p:cViewPr varScale="1">
        <p:scale>
          <a:sx n="99" d="100"/>
          <a:sy n="99" d="100"/>
        </p:scale>
        <p:origin x="291" y="51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1030" name="Picture 6" descr="Bildergebnis fÃ¼r faire arbeit jetz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999" y="978757"/>
            <a:ext cx="1017672" cy="54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6"/>
          <p:cNvGrpSpPr>
            <a:grpSpLocks/>
          </p:cNvGrpSpPr>
          <p:nvPr userDrawn="1"/>
        </p:nvGrpSpPr>
        <p:grpSpPr bwMode="auto">
          <a:xfrm>
            <a:off x="3048000" y="5922963"/>
            <a:ext cx="9144000" cy="935037"/>
            <a:chOff x="0" y="3748"/>
            <a:chExt cx="5760" cy="589"/>
          </a:xfrm>
        </p:grpSpPr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0" y="4094"/>
              <a:ext cx="5760" cy="24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5203" y="3748"/>
              <a:ext cx="389" cy="454"/>
            </a:xfrm>
            <a:custGeom>
              <a:avLst/>
              <a:gdLst>
                <a:gd name="T0" fmla="*/ 0 w 588"/>
                <a:gd name="T1" fmla="*/ 69 h 676"/>
                <a:gd name="T2" fmla="*/ 38 w 588"/>
                <a:gd name="T3" fmla="*/ 93 h 676"/>
                <a:gd name="T4" fmla="*/ 74 w 588"/>
                <a:gd name="T5" fmla="*/ 69 h 676"/>
                <a:gd name="T6" fmla="*/ 74 w 588"/>
                <a:gd name="T7" fmla="*/ 23 h 676"/>
                <a:gd name="T8" fmla="*/ 37 w 588"/>
                <a:gd name="T9" fmla="*/ 0 h 676"/>
                <a:gd name="T10" fmla="*/ 0 w 588"/>
                <a:gd name="T11" fmla="*/ 23 h 676"/>
                <a:gd name="T12" fmla="*/ 0 w 588"/>
                <a:gd name="T13" fmla="*/ 69 h 6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8" h="676">
                  <a:moveTo>
                    <a:pt x="0" y="505"/>
                  </a:moveTo>
                  <a:lnTo>
                    <a:pt x="299" y="676"/>
                  </a:lnTo>
                  <a:lnTo>
                    <a:pt x="588" y="506"/>
                  </a:lnTo>
                  <a:lnTo>
                    <a:pt x="588" y="164"/>
                  </a:lnTo>
                  <a:lnTo>
                    <a:pt x="291" y="0"/>
                  </a:lnTo>
                  <a:lnTo>
                    <a:pt x="0" y="167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4282" y="3995"/>
              <a:ext cx="853" cy="88"/>
            </a:xfrm>
            <a:custGeom>
              <a:avLst/>
              <a:gdLst>
                <a:gd name="T0" fmla="*/ 9 w 1294"/>
                <a:gd name="T1" fmla="*/ 4 h 133"/>
                <a:gd name="T2" fmla="*/ 7 w 1294"/>
                <a:gd name="T3" fmla="*/ 6 h 133"/>
                <a:gd name="T4" fmla="*/ 18 w 1294"/>
                <a:gd name="T5" fmla="*/ 11 h 133"/>
                <a:gd name="T6" fmla="*/ 16 w 1294"/>
                <a:gd name="T7" fmla="*/ 5 h 133"/>
                <a:gd name="T8" fmla="*/ 14 w 1294"/>
                <a:gd name="T9" fmla="*/ 5 h 133"/>
                <a:gd name="T10" fmla="*/ 17 w 1294"/>
                <a:gd name="T11" fmla="*/ 13 h 133"/>
                <a:gd name="T12" fmla="*/ 26 w 1294"/>
                <a:gd name="T13" fmla="*/ 13 h 133"/>
                <a:gd name="T14" fmla="*/ 24 w 1294"/>
                <a:gd name="T15" fmla="*/ 13 h 133"/>
                <a:gd name="T16" fmla="*/ 38 w 1294"/>
                <a:gd name="T17" fmla="*/ 11 h 133"/>
                <a:gd name="T18" fmla="*/ 34 w 1294"/>
                <a:gd name="T19" fmla="*/ 5 h 133"/>
                <a:gd name="T20" fmla="*/ 34 w 1294"/>
                <a:gd name="T21" fmla="*/ 4 h 133"/>
                <a:gd name="T22" fmla="*/ 35 w 1294"/>
                <a:gd name="T23" fmla="*/ 10 h 133"/>
                <a:gd name="T24" fmla="*/ 31 w 1294"/>
                <a:gd name="T25" fmla="*/ 11 h 133"/>
                <a:gd name="T26" fmla="*/ 38 w 1294"/>
                <a:gd name="T27" fmla="*/ 11 h 133"/>
                <a:gd name="T28" fmla="*/ 43 w 1294"/>
                <a:gd name="T29" fmla="*/ 13 h 133"/>
                <a:gd name="T30" fmla="*/ 38 w 1294"/>
                <a:gd name="T31" fmla="*/ 4 h 133"/>
                <a:gd name="T32" fmla="*/ 49 w 1294"/>
                <a:gd name="T33" fmla="*/ 6 h 133"/>
                <a:gd name="T34" fmla="*/ 50 w 1294"/>
                <a:gd name="T35" fmla="*/ 2 h 133"/>
                <a:gd name="T36" fmla="*/ 58 w 1294"/>
                <a:gd name="T37" fmla="*/ 5 h 133"/>
                <a:gd name="T38" fmla="*/ 59 w 1294"/>
                <a:gd name="T39" fmla="*/ 4 h 133"/>
                <a:gd name="T40" fmla="*/ 56 w 1294"/>
                <a:gd name="T41" fmla="*/ 13 h 133"/>
                <a:gd name="T42" fmla="*/ 58 w 1294"/>
                <a:gd name="T43" fmla="*/ 13 h 133"/>
                <a:gd name="T44" fmla="*/ 68 w 1294"/>
                <a:gd name="T45" fmla="*/ 11 h 133"/>
                <a:gd name="T46" fmla="*/ 66 w 1294"/>
                <a:gd name="T47" fmla="*/ 5 h 133"/>
                <a:gd name="T48" fmla="*/ 66 w 1294"/>
                <a:gd name="T49" fmla="*/ 4 h 133"/>
                <a:gd name="T50" fmla="*/ 67 w 1294"/>
                <a:gd name="T51" fmla="*/ 13 h 133"/>
                <a:gd name="T52" fmla="*/ 64 w 1294"/>
                <a:gd name="T53" fmla="*/ 15 h 133"/>
                <a:gd name="T54" fmla="*/ 70 w 1294"/>
                <a:gd name="T55" fmla="*/ 14 h 133"/>
                <a:gd name="T56" fmla="*/ 77 w 1294"/>
                <a:gd name="T57" fmla="*/ 6 h 133"/>
                <a:gd name="T58" fmla="*/ 77 w 1294"/>
                <a:gd name="T59" fmla="*/ 4 h 133"/>
                <a:gd name="T60" fmla="*/ 74 w 1294"/>
                <a:gd name="T61" fmla="*/ 13 h 133"/>
                <a:gd name="T62" fmla="*/ 76 w 1294"/>
                <a:gd name="T63" fmla="*/ 13 h 133"/>
                <a:gd name="T64" fmla="*/ 90 w 1294"/>
                <a:gd name="T65" fmla="*/ 13 h 133"/>
                <a:gd name="T66" fmla="*/ 96 w 1294"/>
                <a:gd name="T67" fmla="*/ 6 h 133"/>
                <a:gd name="T68" fmla="*/ 102 w 1294"/>
                <a:gd name="T69" fmla="*/ 9 h 133"/>
                <a:gd name="T70" fmla="*/ 95 w 1294"/>
                <a:gd name="T71" fmla="*/ 7 h 133"/>
                <a:gd name="T72" fmla="*/ 100 w 1294"/>
                <a:gd name="T73" fmla="*/ 13 h 133"/>
                <a:gd name="T74" fmla="*/ 96 w 1294"/>
                <a:gd name="T75" fmla="*/ 10 h 133"/>
                <a:gd name="T76" fmla="*/ 107 w 1294"/>
                <a:gd name="T77" fmla="*/ 6 h 133"/>
                <a:gd name="T78" fmla="*/ 116 w 1294"/>
                <a:gd name="T79" fmla="*/ 13 h 133"/>
                <a:gd name="T80" fmla="*/ 123 w 1294"/>
                <a:gd name="T81" fmla="*/ 9 h 133"/>
                <a:gd name="T82" fmla="*/ 121 w 1294"/>
                <a:gd name="T83" fmla="*/ 6 h 133"/>
                <a:gd name="T84" fmla="*/ 118 w 1294"/>
                <a:gd name="T85" fmla="*/ 5 h 133"/>
                <a:gd name="T86" fmla="*/ 122 w 1294"/>
                <a:gd name="T87" fmla="*/ 11 h 133"/>
                <a:gd name="T88" fmla="*/ 118 w 1294"/>
                <a:gd name="T89" fmla="*/ 13 h 133"/>
                <a:gd name="T90" fmla="*/ 132 w 1294"/>
                <a:gd name="T91" fmla="*/ 6 h 133"/>
                <a:gd name="T92" fmla="*/ 126 w 1294"/>
                <a:gd name="T93" fmla="*/ 10 h 133"/>
                <a:gd name="T94" fmla="*/ 132 w 1294"/>
                <a:gd name="T95" fmla="*/ 11 h 133"/>
                <a:gd name="T96" fmla="*/ 127 w 1294"/>
                <a:gd name="T97" fmla="*/ 7 h 133"/>
                <a:gd name="T98" fmla="*/ 141 w 1294"/>
                <a:gd name="T99" fmla="*/ 6 h 133"/>
                <a:gd name="T100" fmla="*/ 136 w 1294"/>
                <a:gd name="T101" fmla="*/ 13 h 133"/>
                <a:gd name="T102" fmla="*/ 141 w 1294"/>
                <a:gd name="T103" fmla="*/ 13 h 133"/>
                <a:gd name="T104" fmla="*/ 145 w 1294"/>
                <a:gd name="T105" fmla="*/ 9 h 133"/>
                <a:gd name="T106" fmla="*/ 148 w 1294"/>
                <a:gd name="T107" fmla="*/ 4 h 133"/>
                <a:gd name="T108" fmla="*/ 147 w 1294"/>
                <a:gd name="T109" fmla="*/ 5 h 133"/>
                <a:gd name="T110" fmla="*/ 144 w 1294"/>
                <a:gd name="T111" fmla="*/ 11 h 133"/>
                <a:gd name="T112" fmla="*/ 151 w 1294"/>
                <a:gd name="T113" fmla="*/ 5 h 133"/>
                <a:gd name="T114" fmla="*/ 156 w 1294"/>
                <a:gd name="T115" fmla="*/ 1 h 133"/>
                <a:gd name="T116" fmla="*/ 158 w 1294"/>
                <a:gd name="T117" fmla="*/ 13 h 133"/>
                <a:gd name="T118" fmla="*/ 159 w 1294"/>
                <a:gd name="T119" fmla="*/ 11 h 1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94" h="133">
                  <a:moveTo>
                    <a:pt x="13" y="1"/>
                  </a:moveTo>
                  <a:lnTo>
                    <a:pt x="0" y="1"/>
                  </a:lnTo>
                  <a:lnTo>
                    <a:pt x="0" y="105"/>
                  </a:lnTo>
                  <a:lnTo>
                    <a:pt x="13" y="105"/>
                  </a:lnTo>
                  <a:lnTo>
                    <a:pt x="13" y="1"/>
                  </a:lnTo>
                  <a:close/>
                  <a:moveTo>
                    <a:pt x="89" y="105"/>
                  </a:moveTo>
                  <a:lnTo>
                    <a:pt x="89" y="55"/>
                  </a:lnTo>
                  <a:lnTo>
                    <a:pt x="89" y="49"/>
                  </a:lnTo>
                  <a:lnTo>
                    <a:pt x="89" y="44"/>
                  </a:lnTo>
                  <a:lnTo>
                    <a:pt x="87" y="41"/>
                  </a:lnTo>
                  <a:lnTo>
                    <a:pt x="85" y="37"/>
                  </a:lnTo>
                  <a:lnTo>
                    <a:pt x="83" y="35"/>
                  </a:lnTo>
                  <a:lnTo>
                    <a:pt x="79" y="32"/>
                  </a:lnTo>
                  <a:lnTo>
                    <a:pt x="74" y="31"/>
                  </a:lnTo>
                  <a:lnTo>
                    <a:pt x="69" y="31"/>
                  </a:lnTo>
                  <a:lnTo>
                    <a:pt x="64" y="31"/>
                  </a:lnTo>
                  <a:lnTo>
                    <a:pt x="58" y="34"/>
                  </a:lnTo>
                  <a:lnTo>
                    <a:pt x="54" y="36"/>
                  </a:lnTo>
                  <a:lnTo>
                    <a:pt x="50" y="42"/>
                  </a:lnTo>
                  <a:lnTo>
                    <a:pt x="49" y="42"/>
                  </a:lnTo>
                  <a:lnTo>
                    <a:pt x="49" y="32"/>
                  </a:lnTo>
                  <a:lnTo>
                    <a:pt x="37" y="32"/>
                  </a:lnTo>
                  <a:lnTo>
                    <a:pt x="37" y="40"/>
                  </a:lnTo>
                  <a:lnTo>
                    <a:pt x="37" y="48"/>
                  </a:lnTo>
                  <a:lnTo>
                    <a:pt x="37" y="105"/>
                  </a:lnTo>
                  <a:lnTo>
                    <a:pt x="49" y="105"/>
                  </a:lnTo>
                  <a:lnTo>
                    <a:pt x="49" y="62"/>
                  </a:lnTo>
                  <a:lnTo>
                    <a:pt x="50" y="54"/>
                  </a:lnTo>
                  <a:lnTo>
                    <a:pt x="52" y="48"/>
                  </a:lnTo>
                  <a:lnTo>
                    <a:pt x="54" y="44"/>
                  </a:lnTo>
                  <a:lnTo>
                    <a:pt x="56" y="42"/>
                  </a:lnTo>
                  <a:lnTo>
                    <a:pt x="60" y="41"/>
                  </a:lnTo>
                  <a:lnTo>
                    <a:pt x="65" y="41"/>
                  </a:lnTo>
                  <a:lnTo>
                    <a:pt x="68" y="41"/>
                  </a:lnTo>
                  <a:lnTo>
                    <a:pt x="71" y="42"/>
                  </a:lnTo>
                  <a:lnTo>
                    <a:pt x="73" y="43"/>
                  </a:lnTo>
                  <a:lnTo>
                    <a:pt x="74" y="44"/>
                  </a:lnTo>
                  <a:lnTo>
                    <a:pt x="77" y="49"/>
                  </a:lnTo>
                  <a:lnTo>
                    <a:pt x="77" y="55"/>
                  </a:lnTo>
                  <a:lnTo>
                    <a:pt x="77" y="105"/>
                  </a:lnTo>
                  <a:lnTo>
                    <a:pt x="89" y="105"/>
                  </a:lnTo>
                  <a:close/>
                  <a:moveTo>
                    <a:pt x="148" y="66"/>
                  </a:moveTo>
                  <a:lnTo>
                    <a:pt x="148" y="77"/>
                  </a:lnTo>
                  <a:lnTo>
                    <a:pt x="147" y="87"/>
                  </a:lnTo>
                  <a:lnTo>
                    <a:pt x="145" y="91"/>
                  </a:lnTo>
                  <a:lnTo>
                    <a:pt x="142" y="95"/>
                  </a:lnTo>
                  <a:lnTo>
                    <a:pt x="139" y="96"/>
                  </a:lnTo>
                  <a:lnTo>
                    <a:pt x="135" y="97"/>
                  </a:lnTo>
                  <a:lnTo>
                    <a:pt x="130" y="96"/>
                  </a:lnTo>
                  <a:lnTo>
                    <a:pt x="127" y="95"/>
                  </a:lnTo>
                  <a:lnTo>
                    <a:pt x="123" y="91"/>
                  </a:lnTo>
                  <a:lnTo>
                    <a:pt x="122" y="87"/>
                  </a:lnTo>
                  <a:lnTo>
                    <a:pt x="121" y="79"/>
                  </a:lnTo>
                  <a:lnTo>
                    <a:pt x="120" y="71"/>
                  </a:lnTo>
                  <a:lnTo>
                    <a:pt x="121" y="57"/>
                  </a:lnTo>
                  <a:lnTo>
                    <a:pt x="122" y="48"/>
                  </a:lnTo>
                  <a:lnTo>
                    <a:pt x="124" y="44"/>
                  </a:lnTo>
                  <a:lnTo>
                    <a:pt x="127" y="42"/>
                  </a:lnTo>
                  <a:lnTo>
                    <a:pt x="130" y="41"/>
                  </a:lnTo>
                  <a:lnTo>
                    <a:pt x="134" y="41"/>
                  </a:lnTo>
                  <a:lnTo>
                    <a:pt x="139" y="41"/>
                  </a:lnTo>
                  <a:lnTo>
                    <a:pt x="142" y="43"/>
                  </a:lnTo>
                  <a:lnTo>
                    <a:pt x="145" y="46"/>
                  </a:lnTo>
                  <a:lnTo>
                    <a:pt x="146" y="49"/>
                  </a:lnTo>
                  <a:lnTo>
                    <a:pt x="148" y="57"/>
                  </a:lnTo>
                  <a:lnTo>
                    <a:pt x="148" y="66"/>
                  </a:lnTo>
                  <a:close/>
                  <a:moveTo>
                    <a:pt x="148" y="40"/>
                  </a:moveTo>
                  <a:lnTo>
                    <a:pt x="148" y="40"/>
                  </a:lnTo>
                  <a:lnTo>
                    <a:pt x="145" y="36"/>
                  </a:lnTo>
                  <a:lnTo>
                    <a:pt x="141" y="34"/>
                  </a:lnTo>
                  <a:lnTo>
                    <a:pt x="136" y="31"/>
                  </a:lnTo>
                  <a:lnTo>
                    <a:pt x="132" y="31"/>
                  </a:lnTo>
                  <a:lnTo>
                    <a:pt x="124" y="31"/>
                  </a:lnTo>
                  <a:lnTo>
                    <a:pt x="119" y="35"/>
                  </a:lnTo>
                  <a:lnTo>
                    <a:pt x="114" y="38"/>
                  </a:lnTo>
                  <a:lnTo>
                    <a:pt x="111" y="43"/>
                  </a:lnTo>
                  <a:lnTo>
                    <a:pt x="109" y="49"/>
                  </a:lnTo>
                  <a:lnTo>
                    <a:pt x="108" y="56"/>
                  </a:lnTo>
                  <a:lnTo>
                    <a:pt x="108" y="63"/>
                  </a:lnTo>
                  <a:lnTo>
                    <a:pt x="108" y="69"/>
                  </a:lnTo>
                  <a:lnTo>
                    <a:pt x="108" y="80"/>
                  </a:lnTo>
                  <a:lnTo>
                    <a:pt x="110" y="90"/>
                  </a:lnTo>
                  <a:lnTo>
                    <a:pt x="113" y="96"/>
                  </a:lnTo>
                  <a:lnTo>
                    <a:pt x="115" y="101"/>
                  </a:lnTo>
                  <a:lnTo>
                    <a:pt x="119" y="103"/>
                  </a:lnTo>
                  <a:lnTo>
                    <a:pt x="122" y="105"/>
                  </a:lnTo>
                  <a:lnTo>
                    <a:pt x="127" y="107"/>
                  </a:lnTo>
                  <a:lnTo>
                    <a:pt x="132" y="107"/>
                  </a:lnTo>
                  <a:lnTo>
                    <a:pt x="136" y="107"/>
                  </a:lnTo>
                  <a:lnTo>
                    <a:pt x="141" y="104"/>
                  </a:lnTo>
                  <a:lnTo>
                    <a:pt x="145" y="101"/>
                  </a:lnTo>
                  <a:lnTo>
                    <a:pt x="148" y="97"/>
                  </a:lnTo>
                  <a:lnTo>
                    <a:pt x="148" y="105"/>
                  </a:lnTo>
                  <a:lnTo>
                    <a:pt x="160" y="105"/>
                  </a:lnTo>
                  <a:lnTo>
                    <a:pt x="160" y="1"/>
                  </a:lnTo>
                  <a:lnTo>
                    <a:pt x="148" y="1"/>
                  </a:lnTo>
                  <a:lnTo>
                    <a:pt x="148" y="40"/>
                  </a:lnTo>
                  <a:close/>
                  <a:moveTo>
                    <a:pt x="221" y="80"/>
                  </a:moveTo>
                  <a:lnTo>
                    <a:pt x="220" y="85"/>
                  </a:lnTo>
                  <a:lnTo>
                    <a:pt x="220" y="89"/>
                  </a:lnTo>
                  <a:lnTo>
                    <a:pt x="218" y="91"/>
                  </a:lnTo>
                  <a:lnTo>
                    <a:pt x="217" y="93"/>
                  </a:lnTo>
                  <a:lnTo>
                    <a:pt x="212" y="97"/>
                  </a:lnTo>
                  <a:lnTo>
                    <a:pt x="207" y="97"/>
                  </a:lnTo>
                  <a:lnTo>
                    <a:pt x="203" y="97"/>
                  </a:lnTo>
                  <a:lnTo>
                    <a:pt x="201" y="97"/>
                  </a:lnTo>
                  <a:lnTo>
                    <a:pt x="199" y="96"/>
                  </a:lnTo>
                  <a:lnTo>
                    <a:pt x="197" y="93"/>
                  </a:lnTo>
                  <a:lnTo>
                    <a:pt x="195" y="89"/>
                  </a:lnTo>
                  <a:lnTo>
                    <a:pt x="194" y="83"/>
                  </a:lnTo>
                  <a:lnTo>
                    <a:pt x="194" y="32"/>
                  </a:lnTo>
                  <a:lnTo>
                    <a:pt x="182" y="32"/>
                  </a:lnTo>
                  <a:lnTo>
                    <a:pt x="182" y="87"/>
                  </a:lnTo>
                  <a:lnTo>
                    <a:pt x="183" y="92"/>
                  </a:lnTo>
                  <a:lnTo>
                    <a:pt x="183" y="96"/>
                  </a:lnTo>
                  <a:lnTo>
                    <a:pt x="185" y="99"/>
                  </a:lnTo>
                  <a:lnTo>
                    <a:pt x="188" y="102"/>
                  </a:lnTo>
                  <a:lnTo>
                    <a:pt x="190" y="104"/>
                  </a:lnTo>
                  <a:lnTo>
                    <a:pt x="194" y="105"/>
                  </a:lnTo>
                  <a:lnTo>
                    <a:pt x="197" y="107"/>
                  </a:lnTo>
                  <a:lnTo>
                    <a:pt x="202" y="107"/>
                  </a:lnTo>
                  <a:lnTo>
                    <a:pt x="207" y="107"/>
                  </a:lnTo>
                  <a:lnTo>
                    <a:pt x="213" y="104"/>
                  </a:lnTo>
                  <a:lnTo>
                    <a:pt x="217" y="101"/>
                  </a:lnTo>
                  <a:lnTo>
                    <a:pt x="220" y="97"/>
                  </a:lnTo>
                  <a:lnTo>
                    <a:pt x="221" y="97"/>
                  </a:lnTo>
                  <a:lnTo>
                    <a:pt x="221" y="105"/>
                  </a:lnTo>
                  <a:lnTo>
                    <a:pt x="233" y="105"/>
                  </a:lnTo>
                  <a:lnTo>
                    <a:pt x="233" y="98"/>
                  </a:lnTo>
                  <a:lnTo>
                    <a:pt x="233" y="90"/>
                  </a:lnTo>
                  <a:lnTo>
                    <a:pt x="233" y="32"/>
                  </a:lnTo>
                  <a:lnTo>
                    <a:pt x="221" y="32"/>
                  </a:lnTo>
                  <a:lnTo>
                    <a:pt x="221" y="80"/>
                  </a:lnTo>
                  <a:close/>
                  <a:moveTo>
                    <a:pt x="301" y="84"/>
                  </a:moveTo>
                  <a:lnTo>
                    <a:pt x="300" y="80"/>
                  </a:lnTo>
                  <a:lnTo>
                    <a:pt x="299" y="77"/>
                  </a:lnTo>
                  <a:lnTo>
                    <a:pt x="298" y="74"/>
                  </a:lnTo>
                  <a:lnTo>
                    <a:pt x="295" y="72"/>
                  </a:lnTo>
                  <a:lnTo>
                    <a:pt x="289" y="67"/>
                  </a:lnTo>
                  <a:lnTo>
                    <a:pt x="282" y="63"/>
                  </a:lnTo>
                  <a:lnTo>
                    <a:pt x="276" y="60"/>
                  </a:lnTo>
                  <a:lnTo>
                    <a:pt x="270" y="57"/>
                  </a:lnTo>
                  <a:lnTo>
                    <a:pt x="268" y="55"/>
                  </a:lnTo>
                  <a:lnTo>
                    <a:pt x="267" y="54"/>
                  </a:lnTo>
                  <a:lnTo>
                    <a:pt x="266" y="52"/>
                  </a:lnTo>
                  <a:lnTo>
                    <a:pt x="264" y="49"/>
                  </a:lnTo>
                  <a:lnTo>
                    <a:pt x="266" y="46"/>
                  </a:lnTo>
                  <a:lnTo>
                    <a:pt x="268" y="42"/>
                  </a:lnTo>
                  <a:lnTo>
                    <a:pt x="272" y="41"/>
                  </a:lnTo>
                  <a:lnTo>
                    <a:pt x="276" y="40"/>
                  </a:lnTo>
                  <a:lnTo>
                    <a:pt x="281" y="41"/>
                  </a:lnTo>
                  <a:lnTo>
                    <a:pt x="285" y="43"/>
                  </a:lnTo>
                  <a:lnTo>
                    <a:pt x="287" y="47"/>
                  </a:lnTo>
                  <a:lnTo>
                    <a:pt x="287" y="52"/>
                  </a:lnTo>
                  <a:lnTo>
                    <a:pt x="300" y="52"/>
                  </a:lnTo>
                  <a:lnTo>
                    <a:pt x="300" y="47"/>
                  </a:lnTo>
                  <a:lnTo>
                    <a:pt x="299" y="42"/>
                  </a:lnTo>
                  <a:lnTo>
                    <a:pt x="297" y="38"/>
                  </a:lnTo>
                  <a:lnTo>
                    <a:pt x="294" y="36"/>
                  </a:lnTo>
                  <a:lnTo>
                    <a:pt x="291" y="34"/>
                  </a:lnTo>
                  <a:lnTo>
                    <a:pt x="287" y="32"/>
                  </a:lnTo>
                  <a:lnTo>
                    <a:pt x="282" y="31"/>
                  </a:lnTo>
                  <a:lnTo>
                    <a:pt x="278" y="31"/>
                  </a:lnTo>
                  <a:lnTo>
                    <a:pt x="270" y="31"/>
                  </a:lnTo>
                  <a:lnTo>
                    <a:pt x="264" y="32"/>
                  </a:lnTo>
                  <a:lnTo>
                    <a:pt x="261" y="35"/>
                  </a:lnTo>
                  <a:lnTo>
                    <a:pt x="257" y="38"/>
                  </a:lnTo>
                  <a:lnTo>
                    <a:pt x="255" y="41"/>
                  </a:lnTo>
                  <a:lnTo>
                    <a:pt x="254" y="44"/>
                  </a:lnTo>
                  <a:lnTo>
                    <a:pt x="252" y="48"/>
                  </a:lnTo>
                  <a:lnTo>
                    <a:pt x="252" y="50"/>
                  </a:lnTo>
                  <a:lnTo>
                    <a:pt x="252" y="55"/>
                  </a:lnTo>
                  <a:lnTo>
                    <a:pt x="254" y="57"/>
                  </a:lnTo>
                  <a:lnTo>
                    <a:pt x="256" y="61"/>
                  </a:lnTo>
                  <a:lnTo>
                    <a:pt x="258" y="63"/>
                  </a:lnTo>
                  <a:lnTo>
                    <a:pt x="263" y="68"/>
                  </a:lnTo>
                  <a:lnTo>
                    <a:pt x="270" y="72"/>
                  </a:lnTo>
                  <a:lnTo>
                    <a:pt x="278" y="74"/>
                  </a:lnTo>
                  <a:lnTo>
                    <a:pt x="284" y="78"/>
                  </a:lnTo>
                  <a:lnTo>
                    <a:pt x="285" y="80"/>
                  </a:lnTo>
                  <a:lnTo>
                    <a:pt x="287" y="81"/>
                  </a:lnTo>
                  <a:lnTo>
                    <a:pt x="288" y="84"/>
                  </a:lnTo>
                  <a:lnTo>
                    <a:pt x="288" y="86"/>
                  </a:lnTo>
                  <a:lnTo>
                    <a:pt x="287" y="91"/>
                  </a:lnTo>
                  <a:lnTo>
                    <a:pt x="285" y="95"/>
                  </a:lnTo>
                  <a:lnTo>
                    <a:pt x="281" y="96"/>
                  </a:lnTo>
                  <a:lnTo>
                    <a:pt x="276" y="97"/>
                  </a:lnTo>
                  <a:lnTo>
                    <a:pt x="272" y="97"/>
                  </a:lnTo>
                  <a:lnTo>
                    <a:pt x="269" y="96"/>
                  </a:lnTo>
                  <a:lnTo>
                    <a:pt x="267" y="93"/>
                  </a:lnTo>
                  <a:lnTo>
                    <a:pt x="266" y="91"/>
                  </a:lnTo>
                  <a:lnTo>
                    <a:pt x="264" y="87"/>
                  </a:lnTo>
                  <a:lnTo>
                    <a:pt x="264" y="83"/>
                  </a:lnTo>
                  <a:lnTo>
                    <a:pt x="250" y="83"/>
                  </a:lnTo>
                  <a:lnTo>
                    <a:pt x="251" y="89"/>
                  </a:lnTo>
                  <a:lnTo>
                    <a:pt x="252" y="93"/>
                  </a:lnTo>
                  <a:lnTo>
                    <a:pt x="254" y="98"/>
                  </a:lnTo>
                  <a:lnTo>
                    <a:pt x="257" y="101"/>
                  </a:lnTo>
                  <a:lnTo>
                    <a:pt x="261" y="104"/>
                  </a:lnTo>
                  <a:lnTo>
                    <a:pt x="266" y="105"/>
                  </a:lnTo>
                  <a:lnTo>
                    <a:pt x="270" y="107"/>
                  </a:lnTo>
                  <a:lnTo>
                    <a:pt x="275" y="107"/>
                  </a:lnTo>
                  <a:lnTo>
                    <a:pt x="281" y="107"/>
                  </a:lnTo>
                  <a:lnTo>
                    <a:pt x="286" y="105"/>
                  </a:lnTo>
                  <a:lnTo>
                    <a:pt x="289" y="104"/>
                  </a:lnTo>
                  <a:lnTo>
                    <a:pt x="294" y="102"/>
                  </a:lnTo>
                  <a:lnTo>
                    <a:pt x="297" y="98"/>
                  </a:lnTo>
                  <a:lnTo>
                    <a:pt x="299" y="95"/>
                  </a:lnTo>
                  <a:lnTo>
                    <a:pt x="300" y="90"/>
                  </a:lnTo>
                  <a:lnTo>
                    <a:pt x="301" y="84"/>
                  </a:lnTo>
                  <a:close/>
                  <a:moveTo>
                    <a:pt x="307" y="32"/>
                  </a:moveTo>
                  <a:lnTo>
                    <a:pt x="307" y="41"/>
                  </a:lnTo>
                  <a:lnTo>
                    <a:pt x="319" y="41"/>
                  </a:lnTo>
                  <a:lnTo>
                    <a:pt x="319" y="93"/>
                  </a:lnTo>
                  <a:lnTo>
                    <a:pt x="319" y="96"/>
                  </a:lnTo>
                  <a:lnTo>
                    <a:pt x="321" y="98"/>
                  </a:lnTo>
                  <a:lnTo>
                    <a:pt x="322" y="101"/>
                  </a:lnTo>
                  <a:lnTo>
                    <a:pt x="323" y="103"/>
                  </a:lnTo>
                  <a:lnTo>
                    <a:pt x="329" y="105"/>
                  </a:lnTo>
                  <a:lnTo>
                    <a:pt x="336" y="107"/>
                  </a:lnTo>
                  <a:lnTo>
                    <a:pt x="342" y="105"/>
                  </a:lnTo>
                  <a:lnTo>
                    <a:pt x="348" y="105"/>
                  </a:lnTo>
                  <a:lnTo>
                    <a:pt x="348" y="96"/>
                  </a:lnTo>
                  <a:lnTo>
                    <a:pt x="344" y="96"/>
                  </a:lnTo>
                  <a:lnTo>
                    <a:pt x="342" y="97"/>
                  </a:lnTo>
                  <a:lnTo>
                    <a:pt x="339" y="96"/>
                  </a:lnTo>
                  <a:lnTo>
                    <a:pt x="336" y="96"/>
                  </a:lnTo>
                  <a:lnTo>
                    <a:pt x="334" y="95"/>
                  </a:lnTo>
                  <a:lnTo>
                    <a:pt x="333" y="93"/>
                  </a:lnTo>
                  <a:lnTo>
                    <a:pt x="331" y="90"/>
                  </a:lnTo>
                  <a:lnTo>
                    <a:pt x="331" y="86"/>
                  </a:lnTo>
                  <a:lnTo>
                    <a:pt x="331" y="41"/>
                  </a:lnTo>
                  <a:lnTo>
                    <a:pt x="347" y="41"/>
                  </a:lnTo>
                  <a:lnTo>
                    <a:pt x="347" y="32"/>
                  </a:lnTo>
                  <a:lnTo>
                    <a:pt x="331" y="32"/>
                  </a:lnTo>
                  <a:lnTo>
                    <a:pt x="331" y="13"/>
                  </a:lnTo>
                  <a:lnTo>
                    <a:pt x="319" y="18"/>
                  </a:lnTo>
                  <a:lnTo>
                    <a:pt x="319" y="32"/>
                  </a:lnTo>
                  <a:lnTo>
                    <a:pt x="307" y="32"/>
                  </a:lnTo>
                  <a:close/>
                  <a:moveTo>
                    <a:pt x="371" y="32"/>
                  </a:moveTo>
                  <a:lnTo>
                    <a:pt x="359" y="32"/>
                  </a:lnTo>
                  <a:lnTo>
                    <a:pt x="359" y="105"/>
                  </a:lnTo>
                  <a:lnTo>
                    <a:pt x="371" y="105"/>
                  </a:lnTo>
                  <a:lnTo>
                    <a:pt x="371" y="62"/>
                  </a:lnTo>
                  <a:lnTo>
                    <a:pt x="372" y="55"/>
                  </a:lnTo>
                  <a:lnTo>
                    <a:pt x="374" y="49"/>
                  </a:lnTo>
                  <a:lnTo>
                    <a:pt x="376" y="46"/>
                  </a:lnTo>
                  <a:lnTo>
                    <a:pt x="379" y="44"/>
                  </a:lnTo>
                  <a:lnTo>
                    <a:pt x="383" y="43"/>
                  </a:lnTo>
                  <a:lnTo>
                    <a:pt x="388" y="42"/>
                  </a:lnTo>
                  <a:lnTo>
                    <a:pt x="389" y="42"/>
                  </a:lnTo>
                  <a:lnTo>
                    <a:pt x="390" y="43"/>
                  </a:lnTo>
                  <a:lnTo>
                    <a:pt x="392" y="43"/>
                  </a:lnTo>
                  <a:lnTo>
                    <a:pt x="394" y="43"/>
                  </a:lnTo>
                  <a:lnTo>
                    <a:pt x="394" y="31"/>
                  </a:lnTo>
                  <a:lnTo>
                    <a:pt x="386" y="31"/>
                  </a:lnTo>
                  <a:lnTo>
                    <a:pt x="379" y="32"/>
                  </a:lnTo>
                  <a:lnTo>
                    <a:pt x="377" y="35"/>
                  </a:lnTo>
                  <a:lnTo>
                    <a:pt x="374" y="37"/>
                  </a:lnTo>
                  <a:lnTo>
                    <a:pt x="373" y="40"/>
                  </a:lnTo>
                  <a:lnTo>
                    <a:pt x="371" y="43"/>
                  </a:lnTo>
                  <a:lnTo>
                    <a:pt x="371" y="32"/>
                  </a:lnTo>
                  <a:close/>
                  <a:moveTo>
                    <a:pt x="419" y="32"/>
                  </a:moveTo>
                  <a:lnTo>
                    <a:pt x="407" y="32"/>
                  </a:lnTo>
                  <a:lnTo>
                    <a:pt x="407" y="105"/>
                  </a:lnTo>
                  <a:lnTo>
                    <a:pt x="419" y="105"/>
                  </a:lnTo>
                  <a:lnTo>
                    <a:pt x="419" y="32"/>
                  </a:lnTo>
                  <a:close/>
                  <a:moveTo>
                    <a:pt x="405" y="13"/>
                  </a:moveTo>
                  <a:lnTo>
                    <a:pt x="419" y="13"/>
                  </a:lnTo>
                  <a:lnTo>
                    <a:pt x="419" y="1"/>
                  </a:lnTo>
                  <a:lnTo>
                    <a:pt x="405" y="1"/>
                  </a:lnTo>
                  <a:lnTo>
                    <a:pt x="405" y="13"/>
                  </a:lnTo>
                  <a:close/>
                  <a:moveTo>
                    <a:pt x="450" y="63"/>
                  </a:moveTo>
                  <a:lnTo>
                    <a:pt x="451" y="56"/>
                  </a:lnTo>
                  <a:lnTo>
                    <a:pt x="451" y="52"/>
                  </a:lnTo>
                  <a:lnTo>
                    <a:pt x="452" y="47"/>
                  </a:lnTo>
                  <a:lnTo>
                    <a:pt x="454" y="44"/>
                  </a:lnTo>
                  <a:lnTo>
                    <a:pt x="457" y="42"/>
                  </a:lnTo>
                  <a:lnTo>
                    <a:pt x="458" y="41"/>
                  </a:lnTo>
                  <a:lnTo>
                    <a:pt x="462" y="40"/>
                  </a:lnTo>
                  <a:lnTo>
                    <a:pt x="464" y="40"/>
                  </a:lnTo>
                  <a:lnTo>
                    <a:pt x="468" y="40"/>
                  </a:lnTo>
                  <a:lnTo>
                    <a:pt x="470" y="41"/>
                  </a:lnTo>
                  <a:lnTo>
                    <a:pt x="472" y="42"/>
                  </a:lnTo>
                  <a:lnTo>
                    <a:pt x="475" y="43"/>
                  </a:lnTo>
                  <a:lnTo>
                    <a:pt x="476" y="47"/>
                  </a:lnTo>
                  <a:lnTo>
                    <a:pt x="477" y="52"/>
                  </a:lnTo>
                  <a:lnTo>
                    <a:pt x="478" y="56"/>
                  </a:lnTo>
                  <a:lnTo>
                    <a:pt x="478" y="63"/>
                  </a:lnTo>
                  <a:lnTo>
                    <a:pt x="450" y="63"/>
                  </a:lnTo>
                  <a:close/>
                  <a:moveTo>
                    <a:pt x="492" y="73"/>
                  </a:moveTo>
                  <a:lnTo>
                    <a:pt x="492" y="66"/>
                  </a:lnTo>
                  <a:lnTo>
                    <a:pt x="490" y="57"/>
                  </a:lnTo>
                  <a:lnTo>
                    <a:pt x="490" y="50"/>
                  </a:lnTo>
                  <a:lnTo>
                    <a:pt x="488" y="44"/>
                  </a:lnTo>
                  <a:lnTo>
                    <a:pt x="486" y="40"/>
                  </a:lnTo>
                  <a:lnTo>
                    <a:pt x="482" y="36"/>
                  </a:lnTo>
                  <a:lnTo>
                    <a:pt x="478" y="32"/>
                  </a:lnTo>
                  <a:lnTo>
                    <a:pt x="472" y="31"/>
                  </a:lnTo>
                  <a:lnTo>
                    <a:pt x="465" y="31"/>
                  </a:lnTo>
                  <a:lnTo>
                    <a:pt x="457" y="31"/>
                  </a:lnTo>
                  <a:lnTo>
                    <a:pt x="450" y="34"/>
                  </a:lnTo>
                  <a:lnTo>
                    <a:pt x="445" y="37"/>
                  </a:lnTo>
                  <a:lnTo>
                    <a:pt x="441" y="42"/>
                  </a:lnTo>
                  <a:lnTo>
                    <a:pt x="439" y="48"/>
                  </a:lnTo>
                  <a:lnTo>
                    <a:pt x="438" y="55"/>
                  </a:lnTo>
                  <a:lnTo>
                    <a:pt x="438" y="62"/>
                  </a:lnTo>
                  <a:lnTo>
                    <a:pt x="438" y="69"/>
                  </a:lnTo>
                  <a:lnTo>
                    <a:pt x="438" y="80"/>
                  </a:lnTo>
                  <a:lnTo>
                    <a:pt x="440" y="89"/>
                  </a:lnTo>
                  <a:lnTo>
                    <a:pt x="443" y="96"/>
                  </a:lnTo>
                  <a:lnTo>
                    <a:pt x="445" y="101"/>
                  </a:lnTo>
                  <a:lnTo>
                    <a:pt x="450" y="103"/>
                  </a:lnTo>
                  <a:lnTo>
                    <a:pt x="454" y="105"/>
                  </a:lnTo>
                  <a:lnTo>
                    <a:pt x="459" y="107"/>
                  </a:lnTo>
                  <a:lnTo>
                    <a:pt x="465" y="107"/>
                  </a:lnTo>
                  <a:lnTo>
                    <a:pt x="470" y="107"/>
                  </a:lnTo>
                  <a:lnTo>
                    <a:pt x="476" y="105"/>
                  </a:lnTo>
                  <a:lnTo>
                    <a:pt x="480" y="103"/>
                  </a:lnTo>
                  <a:lnTo>
                    <a:pt x="483" y="101"/>
                  </a:lnTo>
                  <a:lnTo>
                    <a:pt x="487" y="98"/>
                  </a:lnTo>
                  <a:lnTo>
                    <a:pt x="489" y="93"/>
                  </a:lnTo>
                  <a:lnTo>
                    <a:pt x="490" y="89"/>
                  </a:lnTo>
                  <a:lnTo>
                    <a:pt x="490" y="83"/>
                  </a:lnTo>
                  <a:lnTo>
                    <a:pt x="477" y="83"/>
                  </a:lnTo>
                  <a:lnTo>
                    <a:pt x="476" y="89"/>
                  </a:lnTo>
                  <a:lnTo>
                    <a:pt x="474" y="93"/>
                  </a:lnTo>
                  <a:lnTo>
                    <a:pt x="470" y="96"/>
                  </a:lnTo>
                  <a:lnTo>
                    <a:pt x="465" y="97"/>
                  </a:lnTo>
                  <a:lnTo>
                    <a:pt x="462" y="97"/>
                  </a:lnTo>
                  <a:lnTo>
                    <a:pt x="458" y="96"/>
                  </a:lnTo>
                  <a:lnTo>
                    <a:pt x="456" y="95"/>
                  </a:lnTo>
                  <a:lnTo>
                    <a:pt x="454" y="92"/>
                  </a:lnTo>
                  <a:lnTo>
                    <a:pt x="452" y="90"/>
                  </a:lnTo>
                  <a:lnTo>
                    <a:pt x="451" y="85"/>
                  </a:lnTo>
                  <a:lnTo>
                    <a:pt x="451" y="79"/>
                  </a:lnTo>
                  <a:lnTo>
                    <a:pt x="450" y="73"/>
                  </a:lnTo>
                  <a:lnTo>
                    <a:pt x="492" y="73"/>
                  </a:lnTo>
                  <a:close/>
                  <a:moveTo>
                    <a:pt x="550" y="68"/>
                  </a:moveTo>
                  <a:lnTo>
                    <a:pt x="549" y="77"/>
                  </a:lnTo>
                  <a:lnTo>
                    <a:pt x="548" y="86"/>
                  </a:lnTo>
                  <a:lnTo>
                    <a:pt x="547" y="90"/>
                  </a:lnTo>
                  <a:lnTo>
                    <a:pt x="544" y="92"/>
                  </a:lnTo>
                  <a:lnTo>
                    <a:pt x="541" y="95"/>
                  </a:lnTo>
                  <a:lnTo>
                    <a:pt x="536" y="96"/>
                  </a:lnTo>
                  <a:lnTo>
                    <a:pt x="532" y="95"/>
                  </a:lnTo>
                  <a:lnTo>
                    <a:pt x="530" y="95"/>
                  </a:lnTo>
                  <a:lnTo>
                    <a:pt x="527" y="92"/>
                  </a:lnTo>
                  <a:lnTo>
                    <a:pt x="525" y="90"/>
                  </a:lnTo>
                  <a:lnTo>
                    <a:pt x="524" y="86"/>
                  </a:lnTo>
                  <a:lnTo>
                    <a:pt x="523" y="81"/>
                  </a:lnTo>
                  <a:lnTo>
                    <a:pt x="521" y="74"/>
                  </a:lnTo>
                  <a:lnTo>
                    <a:pt x="521" y="67"/>
                  </a:lnTo>
                  <a:lnTo>
                    <a:pt x="521" y="59"/>
                  </a:lnTo>
                  <a:lnTo>
                    <a:pt x="524" y="50"/>
                  </a:lnTo>
                  <a:lnTo>
                    <a:pt x="525" y="47"/>
                  </a:lnTo>
                  <a:lnTo>
                    <a:pt x="527" y="43"/>
                  </a:lnTo>
                  <a:lnTo>
                    <a:pt x="531" y="41"/>
                  </a:lnTo>
                  <a:lnTo>
                    <a:pt x="536" y="41"/>
                  </a:lnTo>
                  <a:lnTo>
                    <a:pt x="541" y="42"/>
                  </a:lnTo>
                  <a:lnTo>
                    <a:pt x="544" y="43"/>
                  </a:lnTo>
                  <a:lnTo>
                    <a:pt x="547" y="47"/>
                  </a:lnTo>
                  <a:lnTo>
                    <a:pt x="548" y="50"/>
                  </a:lnTo>
                  <a:lnTo>
                    <a:pt x="549" y="60"/>
                  </a:lnTo>
                  <a:lnTo>
                    <a:pt x="550" y="68"/>
                  </a:lnTo>
                  <a:close/>
                  <a:moveTo>
                    <a:pt x="549" y="41"/>
                  </a:moveTo>
                  <a:lnTo>
                    <a:pt x="549" y="41"/>
                  </a:lnTo>
                  <a:lnTo>
                    <a:pt x="547" y="37"/>
                  </a:lnTo>
                  <a:lnTo>
                    <a:pt x="542" y="34"/>
                  </a:lnTo>
                  <a:lnTo>
                    <a:pt x="537" y="31"/>
                  </a:lnTo>
                  <a:lnTo>
                    <a:pt x="532" y="31"/>
                  </a:lnTo>
                  <a:lnTo>
                    <a:pt x="530" y="31"/>
                  </a:lnTo>
                  <a:lnTo>
                    <a:pt x="526" y="31"/>
                  </a:lnTo>
                  <a:lnTo>
                    <a:pt x="523" y="34"/>
                  </a:lnTo>
                  <a:lnTo>
                    <a:pt x="518" y="36"/>
                  </a:lnTo>
                  <a:lnTo>
                    <a:pt x="514" y="41"/>
                  </a:lnTo>
                  <a:lnTo>
                    <a:pt x="512" y="47"/>
                  </a:lnTo>
                  <a:lnTo>
                    <a:pt x="509" y="55"/>
                  </a:lnTo>
                  <a:lnTo>
                    <a:pt x="509" y="67"/>
                  </a:lnTo>
                  <a:lnTo>
                    <a:pt x="509" y="74"/>
                  </a:lnTo>
                  <a:lnTo>
                    <a:pt x="509" y="81"/>
                  </a:lnTo>
                  <a:lnTo>
                    <a:pt x="512" y="89"/>
                  </a:lnTo>
                  <a:lnTo>
                    <a:pt x="513" y="93"/>
                  </a:lnTo>
                  <a:lnTo>
                    <a:pt x="517" y="98"/>
                  </a:lnTo>
                  <a:lnTo>
                    <a:pt x="520" y="102"/>
                  </a:lnTo>
                  <a:lnTo>
                    <a:pt x="526" y="104"/>
                  </a:lnTo>
                  <a:lnTo>
                    <a:pt x="533" y="105"/>
                  </a:lnTo>
                  <a:lnTo>
                    <a:pt x="538" y="104"/>
                  </a:lnTo>
                  <a:lnTo>
                    <a:pt x="542" y="103"/>
                  </a:lnTo>
                  <a:lnTo>
                    <a:pt x="547" y="101"/>
                  </a:lnTo>
                  <a:lnTo>
                    <a:pt x="549" y="96"/>
                  </a:lnTo>
                  <a:lnTo>
                    <a:pt x="549" y="111"/>
                  </a:lnTo>
                  <a:lnTo>
                    <a:pt x="549" y="116"/>
                  </a:lnTo>
                  <a:lnTo>
                    <a:pt x="547" y="121"/>
                  </a:lnTo>
                  <a:lnTo>
                    <a:pt x="542" y="123"/>
                  </a:lnTo>
                  <a:lnTo>
                    <a:pt x="537" y="123"/>
                  </a:lnTo>
                  <a:lnTo>
                    <a:pt x="532" y="123"/>
                  </a:lnTo>
                  <a:lnTo>
                    <a:pt x="529" y="121"/>
                  </a:lnTo>
                  <a:lnTo>
                    <a:pt x="526" y="117"/>
                  </a:lnTo>
                  <a:lnTo>
                    <a:pt x="525" y="114"/>
                  </a:lnTo>
                  <a:lnTo>
                    <a:pt x="512" y="114"/>
                  </a:lnTo>
                  <a:lnTo>
                    <a:pt x="512" y="118"/>
                  </a:lnTo>
                  <a:lnTo>
                    <a:pt x="513" y="122"/>
                  </a:lnTo>
                  <a:lnTo>
                    <a:pt x="515" y="126"/>
                  </a:lnTo>
                  <a:lnTo>
                    <a:pt x="518" y="128"/>
                  </a:lnTo>
                  <a:lnTo>
                    <a:pt x="521" y="130"/>
                  </a:lnTo>
                  <a:lnTo>
                    <a:pt x="525" y="132"/>
                  </a:lnTo>
                  <a:lnTo>
                    <a:pt x="530" y="133"/>
                  </a:lnTo>
                  <a:lnTo>
                    <a:pt x="535" y="133"/>
                  </a:lnTo>
                  <a:lnTo>
                    <a:pt x="541" y="133"/>
                  </a:lnTo>
                  <a:lnTo>
                    <a:pt x="545" y="132"/>
                  </a:lnTo>
                  <a:lnTo>
                    <a:pt x="550" y="130"/>
                  </a:lnTo>
                  <a:lnTo>
                    <a:pt x="554" y="129"/>
                  </a:lnTo>
                  <a:lnTo>
                    <a:pt x="557" y="126"/>
                  </a:lnTo>
                  <a:lnTo>
                    <a:pt x="560" y="122"/>
                  </a:lnTo>
                  <a:lnTo>
                    <a:pt x="561" y="118"/>
                  </a:lnTo>
                  <a:lnTo>
                    <a:pt x="561" y="112"/>
                  </a:lnTo>
                  <a:lnTo>
                    <a:pt x="561" y="32"/>
                  </a:lnTo>
                  <a:lnTo>
                    <a:pt x="549" y="32"/>
                  </a:lnTo>
                  <a:lnTo>
                    <a:pt x="549" y="41"/>
                  </a:lnTo>
                  <a:close/>
                  <a:moveTo>
                    <a:pt x="594" y="63"/>
                  </a:moveTo>
                  <a:lnTo>
                    <a:pt x="594" y="56"/>
                  </a:lnTo>
                  <a:lnTo>
                    <a:pt x="596" y="52"/>
                  </a:lnTo>
                  <a:lnTo>
                    <a:pt x="597" y="47"/>
                  </a:lnTo>
                  <a:lnTo>
                    <a:pt x="599" y="44"/>
                  </a:lnTo>
                  <a:lnTo>
                    <a:pt x="600" y="42"/>
                  </a:lnTo>
                  <a:lnTo>
                    <a:pt x="603" y="41"/>
                  </a:lnTo>
                  <a:lnTo>
                    <a:pt x="605" y="40"/>
                  </a:lnTo>
                  <a:lnTo>
                    <a:pt x="609" y="40"/>
                  </a:lnTo>
                  <a:lnTo>
                    <a:pt x="611" y="40"/>
                  </a:lnTo>
                  <a:lnTo>
                    <a:pt x="615" y="41"/>
                  </a:lnTo>
                  <a:lnTo>
                    <a:pt x="617" y="42"/>
                  </a:lnTo>
                  <a:lnTo>
                    <a:pt x="619" y="43"/>
                  </a:lnTo>
                  <a:lnTo>
                    <a:pt x="621" y="47"/>
                  </a:lnTo>
                  <a:lnTo>
                    <a:pt x="622" y="52"/>
                  </a:lnTo>
                  <a:lnTo>
                    <a:pt x="623" y="56"/>
                  </a:lnTo>
                  <a:lnTo>
                    <a:pt x="623" y="63"/>
                  </a:lnTo>
                  <a:lnTo>
                    <a:pt x="594" y="63"/>
                  </a:lnTo>
                  <a:close/>
                  <a:moveTo>
                    <a:pt x="635" y="73"/>
                  </a:moveTo>
                  <a:lnTo>
                    <a:pt x="635" y="66"/>
                  </a:lnTo>
                  <a:lnTo>
                    <a:pt x="635" y="57"/>
                  </a:lnTo>
                  <a:lnTo>
                    <a:pt x="634" y="50"/>
                  </a:lnTo>
                  <a:lnTo>
                    <a:pt x="633" y="44"/>
                  </a:lnTo>
                  <a:lnTo>
                    <a:pt x="630" y="40"/>
                  </a:lnTo>
                  <a:lnTo>
                    <a:pt x="627" y="36"/>
                  </a:lnTo>
                  <a:lnTo>
                    <a:pt x="622" y="32"/>
                  </a:lnTo>
                  <a:lnTo>
                    <a:pt x="617" y="31"/>
                  </a:lnTo>
                  <a:lnTo>
                    <a:pt x="610" y="31"/>
                  </a:lnTo>
                  <a:lnTo>
                    <a:pt x="602" y="31"/>
                  </a:lnTo>
                  <a:lnTo>
                    <a:pt x="594" y="34"/>
                  </a:lnTo>
                  <a:lnTo>
                    <a:pt x="590" y="37"/>
                  </a:lnTo>
                  <a:lnTo>
                    <a:pt x="586" y="42"/>
                  </a:lnTo>
                  <a:lnTo>
                    <a:pt x="584" y="48"/>
                  </a:lnTo>
                  <a:lnTo>
                    <a:pt x="582" y="55"/>
                  </a:lnTo>
                  <a:lnTo>
                    <a:pt x="582" y="62"/>
                  </a:lnTo>
                  <a:lnTo>
                    <a:pt x="581" y="69"/>
                  </a:lnTo>
                  <a:lnTo>
                    <a:pt x="582" y="80"/>
                  </a:lnTo>
                  <a:lnTo>
                    <a:pt x="584" y="89"/>
                  </a:lnTo>
                  <a:lnTo>
                    <a:pt x="586" y="96"/>
                  </a:lnTo>
                  <a:lnTo>
                    <a:pt x="590" y="101"/>
                  </a:lnTo>
                  <a:lnTo>
                    <a:pt x="594" y="103"/>
                  </a:lnTo>
                  <a:lnTo>
                    <a:pt x="599" y="105"/>
                  </a:lnTo>
                  <a:lnTo>
                    <a:pt x="604" y="107"/>
                  </a:lnTo>
                  <a:lnTo>
                    <a:pt x="610" y="107"/>
                  </a:lnTo>
                  <a:lnTo>
                    <a:pt x="615" y="107"/>
                  </a:lnTo>
                  <a:lnTo>
                    <a:pt x="619" y="105"/>
                  </a:lnTo>
                  <a:lnTo>
                    <a:pt x="624" y="103"/>
                  </a:lnTo>
                  <a:lnTo>
                    <a:pt x="628" y="101"/>
                  </a:lnTo>
                  <a:lnTo>
                    <a:pt x="631" y="98"/>
                  </a:lnTo>
                  <a:lnTo>
                    <a:pt x="633" y="93"/>
                  </a:lnTo>
                  <a:lnTo>
                    <a:pt x="635" y="89"/>
                  </a:lnTo>
                  <a:lnTo>
                    <a:pt x="635" y="83"/>
                  </a:lnTo>
                  <a:lnTo>
                    <a:pt x="622" y="83"/>
                  </a:lnTo>
                  <a:lnTo>
                    <a:pt x="621" y="89"/>
                  </a:lnTo>
                  <a:lnTo>
                    <a:pt x="618" y="93"/>
                  </a:lnTo>
                  <a:lnTo>
                    <a:pt x="615" y="96"/>
                  </a:lnTo>
                  <a:lnTo>
                    <a:pt x="609" y="97"/>
                  </a:lnTo>
                  <a:lnTo>
                    <a:pt x="606" y="97"/>
                  </a:lnTo>
                  <a:lnTo>
                    <a:pt x="603" y="96"/>
                  </a:lnTo>
                  <a:lnTo>
                    <a:pt x="600" y="95"/>
                  </a:lnTo>
                  <a:lnTo>
                    <a:pt x="598" y="92"/>
                  </a:lnTo>
                  <a:lnTo>
                    <a:pt x="597" y="90"/>
                  </a:lnTo>
                  <a:lnTo>
                    <a:pt x="596" y="85"/>
                  </a:lnTo>
                  <a:lnTo>
                    <a:pt x="594" y="79"/>
                  </a:lnTo>
                  <a:lnTo>
                    <a:pt x="594" y="73"/>
                  </a:lnTo>
                  <a:lnTo>
                    <a:pt x="635" y="73"/>
                  </a:lnTo>
                  <a:close/>
                  <a:moveTo>
                    <a:pt x="664" y="105"/>
                  </a:moveTo>
                  <a:lnTo>
                    <a:pt x="680" y="105"/>
                  </a:lnTo>
                  <a:lnTo>
                    <a:pt x="696" y="43"/>
                  </a:lnTo>
                  <a:lnTo>
                    <a:pt x="697" y="43"/>
                  </a:lnTo>
                  <a:lnTo>
                    <a:pt x="713" y="105"/>
                  </a:lnTo>
                  <a:lnTo>
                    <a:pt x="728" y="105"/>
                  </a:lnTo>
                  <a:lnTo>
                    <a:pt x="747" y="32"/>
                  </a:lnTo>
                  <a:lnTo>
                    <a:pt x="735" y="32"/>
                  </a:lnTo>
                  <a:lnTo>
                    <a:pt x="721" y="95"/>
                  </a:lnTo>
                  <a:lnTo>
                    <a:pt x="720" y="95"/>
                  </a:lnTo>
                  <a:lnTo>
                    <a:pt x="706" y="32"/>
                  </a:lnTo>
                  <a:lnTo>
                    <a:pt x="689" y="32"/>
                  </a:lnTo>
                  <a:lnTo>
                    <a:pt x="672" y="95"/>
                  </a:lnTo>
                  <a:lnTo>
                    <a:pt x="659" y="32"/>
                  </a:lnTo>
                  <a:lnTo>
                    <a:pt x="646" y="32"/>
                  </a:lnTo>
                  <a:lnTo>
                    <a:pt x="664" y="105"/>
                  </a:lnTo>
                  <a:close/>
                  <a:moveTo>
                    <a:pt x="771" y="63"/>
                  </a:moveTo>
                  <a:lnTo>
                    <a:pt x="771" y="56"/>
                  </a:lnTo>
                  <a:lnTo>
                    <a:pt x="773" y="52"/>
                  </a:lnTo>
                  <a:lnTo>
                    <a:pt x="774" y="47"/>
                  </a:lnTo>
                  <a:lnTo>
                    <a:pt x="775" y="44"/>
                  </a:lnTo>
                  <a:lnTo>
                    <a:pt x="777" y="42"/>
                  </a:lnTo>
                  <a:lnTo>
                    <a:pt x="780" y="41"/>
                  </a:lnTo>
                  <a:lnTo>
                    <a:pt x="782" y="40"/>
                  </a:lnTo>
                  <a:lnTo>
                    <a:pt x="784" y="40"/>
                  </a:lnTo>
                  <a:lnTo>
                    <a:pt x="788" y="40"/>
                  </a:lnTo>
                  <a:lnTo>
                    <a:pt x="790" y="41"/>
                  </a:lnTo>
                  <a:lnTo>
                    <a:pt x="793" y="42"/>
                  </a:lnTo>
                  <a:lnTo>
                    <a:pt x="795" y="43"/>
                  </a:lnTo>
                  <a:lnTo>
                    <a:pt x="798" y="47"/>
                  </a:lnTo>
                  <a:lnTo>
                    <a:pt x="799" y="52"/>
                  </a:lnTo>
                  <a:lnTo>
                    <a:pt x="799" y="56"/>
                  </a:lnTo>
                  <a:lnTo>
                    <a:pt x="799" y="63"/>
                  </a:lnTo>
                  <a:lnTo>
                    <a:pt x="771" y="63"/>
                  </a:lnTo>
                  <a:close/>
                  <a:moveTo>
                    <a:pt x="812" y="73"/>
                  </a:moveTo>
                  <a:lnTo>
                    <a:pt x="812" y="66"/>
                  </a:lnTo>
                  <a:lnTo>
                    <a:pt x="812" y="57"/>
                  </a:lnTo>
                  <a:lnTo>
                    <a:pt x="811" y="50"/>
                  </a:lnTo>
                  <a:lnTo>
                    <a:pt x="810" y="44"/>
                  </a:lnTo>
                  <a:lnTo>
                    <a:pt x="807" y="40"/>
                  </a:lnTo>
                  <a:lnTo>
                    <a:pt x="804" y="36"/>
                  </a:lnTo>
                  <a:lnTo>
                    <a:pt x="799" y="32"/>
                  </a:lnTo>
                  <a:lnTo>
                    <a:pt x="793" y="31"/>
                  </a:lnTo>
                  <a:lnTo>
                    <a:pt x="786" y="31"/>
                  </a:lnTo>
                  <a:lnTo>
                    <a:pt x="777" y="31"/>
                  </a:lnTo>
                  <a:lnTo>
                    <a:pt x="771" y="34"/>
                  </a:lnTo>
                  <a:lnTo>
                    <a:pt x="767" y="37"/>
                  </a:lnTo>
                  <a:lnTo>
                    <a:pt x="763" y="42"/>
                  </a:lnTo>
                  <a:lnTo>
                    <a:pt x="761" y="48"/>
                  </a:lnTo>
                  <a:lnTo>
                    <a:pt x="759" y="55"/>
                  </a:lnTo>
                  <a:lnTo>
                    <a:pt x="758" y="62"/>
                  </a:lnTo>
                  <a:lnTo>
                    <a:pt x="758" y="69"/>
                  </a:lnTo>
                  <a:lnTo>
                    <a:pt x="759" y="80"/>
                  </a:lnTo>
                  <a:lnTo>
                    <a:pt x="761" y="89"/>
                  </a:lnTo>
                  <a:lnTo>
                    <a:pt x="763" y="96"/>
                  </a:lnTo>
                  <a:lnTo>
                    <a:pt x="767" y="101"/>
                  </a:lnTo>
                  <a:lnTo>
                    <a:pt x="770" y="103"/>
                  </a:lnTo>
                  <a:lnTo>
                    <a:pt x="775" y="105"/>
                  </a:lnTo>
                  <a:lnTo>
                    <a:pt x="781" y="107"/>
                  </a:lnTo>
                  <a:lnTo>
                    <a:pt x="786" y="107"/>
                  </a:lnTo>
                  <a:lnTo>
                    <a:pt x="792" y="107"/>
                  </a:lnTo>
                  <a:lnTo>
                    <a:pt x="796" y="105"/>
                  </a:lnTo>
                  <a:lnTo>
                    <a:pt x="801" y="103"/>
                  </a:lnTo>
                  <a:lnTo>
                    <a:pt x="805" y="101"/>
                  </a:lnTo>
                  <a:lnTo>
                    <a:pt x="807" y="98"/>
                  </a:lnTo>
                  <a:lnTo>
                    <a:pt x="810" y="93"/>
                  </a:lnTo>
                  <a:lnTo>
                    <a:pt x="811" y="89"/>
                  </a:lnTo>
                  <a:lnTo>
                    <a:pt x="812" y="83"/>
                  </a:lnTo>
                  <a:lnTo>
                    <a:pt x="799" y="83"/>
                  </a:lnTo>
                  <a:lnTo>
                    <a:pt x="798" y="89"/>
                  </a:lnTo>
                  <a:lnTo>
                    <a:pt x="795" y="93"/>
                  </a:lnTo>
                  <a:lnTo>
                    <a:pt x="790" y="96"/>
                  </a:lnTo>
                  <a:lnTo>
                    <a:pt x="786" y="97"/>
                  </a:lnTo>
                  <a:lnTo>
                    <a:pt x="782" y="97"/>
                  </a:lnTo>
                  <a:lnTo>
                    <a:pt x="780" y="96"/>
                  </a:lnTo>
                  <a:lnTo>
                    <a:pt x="777" y="95"/>
                  </a:lnTo>
                  <a:lnTo>
                    <a:pt x="775" y="92"/>
                  </a:lnTo>
                  <a:lnTo>
                    <a:pt x="774" y="90"/>
                  </a:lnTo>
                  <a:lnTo>
                    <a:pt x="773" y="85"/>
                  </a:lnTo>
                  <a:lnTo>
                    <a:pt x="771" y="79"/>
                  </a:lnTo>
                  <a:lnTo>
                    <a:pt x="771" y="73"/>
                  </a:lnTo>
                  <a:lnTo>
                    <a:pt x="812" y="73"/>
                  </a:lnTo>
                  <a:close/>
                  <a:moveTo>
                    <a:pt x="844" y="32"/>
                  </a:moveTo>
                  <a:lnTo>
                    <a:pt x="832" y="32"/>
                  </a:lnTo>
                  <a:lnTo>
                    <a:pt x="832" y="105"/>
                  </a:lnTo>
                  <a:lnTo>
                    <a:pt x="844" y="105"/>
                  </a:lnTo>
                  <a:lnTo>
                    <a:pt x="844" y="62"/>
                  </a:lnTo>
                  <a:lnTo>
                    <a:pt x="844" y="55"/>
                  </a:lnTo>
                  <a:lnTo>
                    <a:pt x="847" y="49"/>
                  </a:lnTo>
                  <a:lnTo>
                    <a:pt x="849" y="46"/>
                  </a:lnTo>
                  <a:lnTo>
                    <a:pt x="853" y="44"/>
                  </a:lnTo>
                  <a:lnTo>
                    <a:pt x="856" y="43"/>
                  </a:lnTo>
                  <a:lnTo>
                    <a:pt x="860" y="42"/>
                  </a:lnTo>
                  <a:lnTo>
                    <a:pt x="862" y="42"/>
                  </a:lnTo>
                  <a:lnTo>
                    <a:pt x="863" y="43"/>
                  </a:lnTo>
                  <a:lnTo>
                    <a:pt x="865" y="43"/>
                  </a:lnTo>
                  <a:lnTo>
                    <a:pt x="867" y="43"/>
                  </a:lnTo>
                  <a:lnTo>
                    <a:pt x="867" y="31"/>
                  </a:lnTo>
                  <a:lnTo>
                    <a:pt x="859" y="31"/>
                  </a:lnTo>
                  <a:lnTo>
                    <a:pt x="853" y="32"/>
                  </a:lnTo>
                  <a:lnTo>
                    <a:pt x="850" y="35"/>
                  </a:lnTo>
                  <a:lnTo>
                    <a:pt x="848" y="37"/>
                  </a:lnTo>
                  <a:lnTo>
                    <a:pt x="847" y="40"/>
                  </a:lnTo>
                  <a:lnTo>
                    <a:pt x="844" y="43"/>
                  </a:lnTo>
                  <a:lnTo>
                    <a:pt x="844" y="32"/>
                  </a:lnTo>
                  <a:close/>
                  <a:moveTo>
                    <a:pt x="892" y="65"/>
                  </a:moveTo>
                  <a:lnTo>
                    <a:pt x="892" y="65"/>
                  </a:lnTo>
                  <a:lnTo>
                    <a:pt x="918" y="105"/>
                  </a:lnTo>
                  <a:lnTo>
                    <a:pt x="933" y="105"/>
                  </a:lnTo>
                  <a:lnTo>
                    <a:pt x="904" y="63"/>
                  </a:lnTo>
                  <a:lnTo>
                    <a:pt x="928" y="32"/>
                  </a:lnTo>
                  <a:lnTo>
                    <a:pt x="914" y="32"/>
                  </a:lnTo>
                  <a:lnTo>
                    <a:pt x="892" y="63"/>
                  </a:lnTo>
                  <a:lnTo>
                    <a:pt x="892" y="1"/>
                  </a:lnTo>
                  <a:lnTo>
                    <a:pt x="880" y="1"/>
                  </a:lnTo>
                  <a:lnTo>
                    <a:pt x="880" y="105"/>
                  </a:lnTo>
                  <a:lnTo>
                    <a:pt x="892" y="105"/>
                  </a:lnTo>
                  <a:lnTo>
                    <a:pt x="892" y="65"/>
                  </a:lnTo>
                  <a:close/>
                  <a:moveTo>
                    <a:pt x="991" y="84"/>
                  </a:moveTo>
                  <a:lnTo>
                    <a:pt x="990" y="80"/>
                  </a:lnTo>
                  <a:lnTo>
                    <a:pt x="989" y="77"/>
                  </a:lnTo>
                  <a:lnTo>
                    <a:pt x="988" y="74"/>
                  </a:lnTo>
                  <a:lnTo>
                    <a:pt x="985" y="72"/>
                  </a:lnTo>
                  <a:lnTo>
                    <a:pt x="979" y="67"/>
                  </a:lnTo>
                  <a:lnTo>
                    <a:pt x="972" y="63"/>
                  </a:lnTo>
                  <a:lnTo>
                    <a:pt x="966" y="60"/>
                  </a:lnTo>
                  <a:lnTo>
                    <a:pt x="960" y="57"/>
                  </a:lnTo>
                  <a:lnTo>
                    <a:pt x="958" y="55"/>
                  </a:lnTo>
                  <a:lnTo>
                    <a:pt x="955" y="54"/>
                  </a:lnTo>
                  <a:lnTo>
                    <a:pt x="954" y="52"/>
                  </a:lnTo>
                  <a:lnTo>
                    <a:pt x="954" y="49"/>
                  </a:lnTo>
                  <a:lnTo>
                    <a:pt x="955" y="46"/>
                  </a:lnTo>
                  <a:lnTo>
                    <a:pt x="958" y="42"/>
                  </a:lnTo>
                  <a:lnTo>
                    <a:pt x="961" y="41"/>
                  </a:lnTo>
                  <a:lnTo>
                    <a:pt x="965" y="40"/>
                  </a:lnTo>
                  <a:lnTo>
                    <a:pt x="971" y="41"/>
                  </a:lnTo>
                  <a:lnTo>
                    <a:pt x="975" y="43"/>
                  </a:lnTo>
                  <a:lnTo>
                    <a:pt x="976" y="47"/>
                  </a:lnTo>
                  <a:lnTo>
                    <a:pt x="977" y="52"/>
                  </a:lnTo>
                  <a:lnTo>
                    <a:pt x="990" y="52"/>
                  </a:lnTo>
                  <a:lnTo>
                    <a:pt x="990" y="47"/>
                  </a:lnTo>
                  <a:lnTo>
                    <a:pt x="989" y="42"/>
                  </a:lnTo>
                  <a:lnTo>
                    <a:pt x="987" y="38"/>
                  </a:lnTo>
                  <a:lnTo>
                    <a:pt x="984" y="36"/>
                  </a:lnTo>
                  <a:lnTo>
                    <a:pt x="981" y="34"/>
                  </a:lnTo>
                  <a:lnTo>
                    <a:pt x="976" y="32"/>
                  </a:lnTo>
                  <a:lnTo>
                    <a:pt x="972" y="31"/>
                  </a:lnTo>
                  <a:lnTo>
                    <a:pt x="967" y="31"/>
                  </a:lnTo>
                  <a:lnTo>
                    <a:pt x="960" y="31"/>
                  </a:lnTo>
                  <a:lnTo>
                    <a:pt x="954" y="32"/>
                  </a:lnTo>
                  <a:lnTo>
                    <a:pt x="951" y="35"/>
                  </a:lnTo>
                  <a:lnTo>
                    <a:pt x="947" y="38"/>
                  </a:lnTo>
                  <a:lnTo>
                    <a:pt x="945" y="41"/>
                  </a:lnTo>
                  <a:lnTo>
                    <a:pt x="944" y="44"/>
                  </a:lnTo>
                  <a:lnTo>
                    <a:pt x="942" y="48"/>
                  </a:lnTo>
                  <a:lnTo>
                    <a:pt x="942" y="50"/>
                  </a:lnTo>
                  <a:lnTo>
                    <a:pt x="942" y="55"/>
                  </a:lnTo>
                  <a:lnTo>
                    <a:pt x="944" y="57"/>
                  </a:lnTo>
                  <a:lnTo>
                    <a:pt x="945" y="61"/>
                  </a:lnTo>
                  <a:lnTo>
                    <a:pt x="947" y="63"/>
                  </a:lnTo>
                  <a:lnTo>
                    <a:pt x="953" y="68"/>
                  </a:lnTo>
                  <a:lnTo>
                    <a:pt x="960" y="72"/>
                  </a:lnTo>
                  <a:lnTo>
                    <a:pt x="966" y="74"/>
                  </a:lnTo>
                  <a:lnTo>
                    <a:pt x="972" y="78"/>
                  </a:lnTo>
                  <a:lnTo>
                    <a:pt x="975" y="80"/>
                  </a:lnTo>
                  <a:lnTo>
                    <a:pt x="977" y="81"/>
                  </a:lnTo>
                  <a:lnTo>
                    <a:pt x="978" y="84"/>
                  </a:lnTo>
                  <a:lnTo>
                    <a:pt x="978" y="86"/>
                  </a:lnTo>
                  <a:lnTo>
                    <a:pt x="977" y="91"/>
                  </a:lnTo>
                  <a:lnTo>
                    <a:pt x="975" y="95"/>
                  </a:lnTo>
                  <a:lnTo>
                    <a:pt x="971" y="96"/>
                  </a:lnTo>
                  <a:lnTo>
                    <a:pt x="966" y="97"/>
                  </a:lnTo>
                  <a:lnTo>
                    <a:pt x="961" y="97"/>
                  </a:lnTo>
                  <a:lnTo>
                    <a:pt x="959" y="96"/>
                  </a:lnTo>
                  <a:lnTo>
                    <a:pt x="957" y="93"/>
                  </a:lnTo>
                  <a:lnTo>
                    <a:pt x="955" y="91"/>
                  </a:lnTo>
                  <a:lnTo>
                    <a:pt x="954" y="87"/>
                  </a:lnTo>
                  <a:lnTo>
                    <a:pt x="953" y="83"/>
                  </a:lnTo>
                  <a:lnTo>
                    <a:pt x="940" y="83"/>
                  </a:lnTo>
                  <a:lnTo>
                    <a:pt x="940" y="89"/>
                  </a:lnTo>
                  <a:lnTo>
                    <a:pt x="942" y="93"/>
                  </a:lnTo>
                  <a:lnTo>
                    <a:pt x="944" y="98"/>
                  </a:lnTo>
                  <a:lnTo>
                    <a:pt x="947" y="101"/>
                  </a:lnTo>
                  <a:lnTo>
                    <a:pt x="951" y="104"/>
                  </a:lnTo>
                  <a:lnTo>
                    <a:pt x="954" y="105"/>
                  </a:lnTo>
                  <a:lnTo>
                    <a:pt x="960" y="107"/>
                  </a:lnTo>
                  <a:lnTo>
                    <a:pt x="965" y="107"/>
                  </a:lnTo>
                  <a:lnTo>
                    <a:pt x="971" y="107"/>
                  </a:lnTo>
                  <a:lnTo>
                    <a:pt x="976" y="105"/>
                  </a:lnTo>
                  <a:lnTo>
                    <a:pt x="979" y="104"/>
                  </a:lnTo>
                  <a:lnTo>
                    <a:pt x="983" y="102"/>
                  </a:lnTo>
                  <a:lnTo>
                    <a:pt x="987" y="98"/>
                  </a:lnTo>
                  <a:lnTo>
                    <a:pt x="989" y="95"/>
                  </a:lnTo>
                  <a:lnTo>
                    <a:pt x="990" y="90"/>
                  </a:lnTo>
                  <a:lnTo>
                    <a:pt x="991" y="84"/>
                  </a:lnTo>
                  <a:close/>
                  <a:moveTo>
                    <a:pt x="1058" y="55"/>
                  </a:moveTo>
                  <a:lnTo>
                    <a:pt x="1058" y="50"/>
                  </a:lnTo>
                  <a:lnTo>
                    <a:pt x="1057" y="44"/>
                  </a:lnTo>
                  <a:lnTo>
                    <a:pt x="1056" y="41"/>
                  </a:lnTo>
                  <a:lnTo>
                    <a:pt x="1052" y="37"/>
                  </a:lnTo>
                  <a:lnTo>
                    <a:pt x="1050" y="35"/>
                  </a:lnTo>
                  <a:lnTo>
                    <a:pt x="1045" y="32"/>
                  </a:lnTo>
                  <a:lnTo>
                    <a:pt x="1042" y="31"/>
                  </a:lnTo>
                  <a:lnTo>
                    <a:pt x="1036" y="31"/>
                  </a:lnTo>
                  <a:lnTo>
                    <a:pt x="1027" y="31"/>
                  </a:lnTo>
                  <a:lnTo>
                    <a:pt x="1021" y="34"/>
                  </a:lnTo>
                  <a:lnTo>
                    <a:pt x="1016" y="37"/>
                  </a:lnTo>
                  <a:lnTo>
                    <a:pt x="1013" y="42"/>
                  </a:lnTo>
                  <a:lnTo>
                    <a:pt x="1010" y="48"/>
                  </a:lnTo>
                  <a:lnTo>
                    <a:pt x="1009" y="55"/>
                  </a:lnTo>
                  <a:lnTo>
                    <a:pt x="1008" y="62"/>
                  </a:lnTo>
                  <a:lnTo>
                    <a:pt x="1008" y="69"/>
                  </a:lnTo>
                  <a:lnTo>
                    <a:pt x="1009" y="80"/>
                  </a:lnTo>
                  <a:lnTo>
                    <a:pt x="1010" y="89"/>
                  </a:lnTo>
                  <a:lnTo>
                    <a:pt x="1013" y="96"/>
                  </a:lnTo>
                  <a:lnTo>
                    <a:pt x="1016" y="101"/>
                  </a:lnTo>
                  <a:lnTo>
                    <a:pt x="1020" y="103"/>
                  </a:lnTo>
                  <a:lnTo>
                    <a:pt x="1025" y="105"/>
                  </a:lnTo>
                  <a:lnTo>
                    <a:pt x="1031" y="107"/>
                  </a:lnTo>
                  <a:lnTo>
                    <a:pt x="1036" y="107"/>
                  </a:lnTo>
                  <a:lnTo>
                    <a:pt x="1039" y="107"/>
                  </a:lnTo>
                  <a:lnTo>
                    <a:pt x="1043" y="105"/>
                  </a:lnTo>
                  <a:lnTo>
                    <a:pt x="1046" y="104"/>
                  </a:lnTo>
                  <a:lnTo>
                    <a:pt x="1051" y="102"/>
                  </a:lnTo>
                  <a:lnTo>
                    <a:pt x="1054" y="98"/>
                  </a:lnTo>
                  <a:lnTo>
                    <a:pt x="1057" y="93"/>
                  </a:lnTo>
                  <a:lnTo>
                    <a:pt x="1058" y="87"/>
                  </a:lnTo>
                  <a:lnTo>
                    <a:pt x="1059" y="81"/>
                  </a:lnTo>
                  <a:lnTo>
                    <a:pt x="1046" y="81"/>
                  </a:lnTo>
                  <a:lnTo>
                    <a:pt x="1046" y="85"/>
                  </a:lnTo>
                  <a:lnTo>
                    <a:pt x="1045" y="89"/>
                  </a:lnTo>
                  <a:lnTo>
                    <a:pt x="1044" y="92"/>
                  </a:lnTo>
                  <a:lnTo>
                    <a:pt x="1043" y="93"/>
                  </a:lnTo>
                  <a:lnTo>
                    <a:pt x="1039" y="96"/>
                  </a:lnTo>
                  <a:lnTo>
                    <a:pt x="1036" y="97"/>
                  </a:lnTo>
                  <a:lnTo>
                    <a:pt x="1032" y="97"/>
                  </a:lnTo>
                  <a:lnTo>
                    <a:pt x="1028" y="96"/>
                  </a:lnTo>
                  <a:lnTo>
                    <a:pt x="1026" y="93"/>
                  </a:lnTo>
                  <a:lnTo>
                    <a:pt x="1024" y="90"/>
                  </a:lnTo>
                  <a:lnTo>
                    <a:pt x="1021" y="80"/>
                  </a:lnTo>
                  <a:lnTo>
                    <a:pt x="1021" y="65"/>
                  </a:lnTo>
                  <a:lnTo>
                    <a:pt x="1021" y="57"/>
                  </a:lnTo>
                  <a:lnTo>
                    <a:pt x="1021" y="53"/>
                  </a:lnTo>
                  <a:lnTo>
                    <a:pt x="1024" y="48"/>
                  </a:lnTo>
                  <a:lnTo>
                    <a:pt x="1025" y="46"/>
                  </a:lnTo>
                  <a:lnTo>
                    <a:pt x="1027" y="43"/>
                  </a:lnTo>
                  <a:lnTo>
                    <a:pt x="1030" y="42"/>
                  </a:lnTo>
                  <a:lnTo>
                    <a:pt x="1033" y="41"/>
                  </a:lnTo>
                  <a:lnTo>
                    <a:pt x="1036" y="41"/>
                  </a:lnTo>
                  <a:lnTo>
                    <a:pt x="1039" y="41"/>
                  </a:lnTo>
                  <a:lnTo>
                    <a:pt x="1043" y="43"/>
                  </a:lnTo>
                  <a:lnTo>
                    <a:pt x="1045" y="48"/>
                  </a:lnTo>
                  <a:lnTo>
                    <a:pt x="1046" y="55"/>
                  </a:lnTo>
                  <a:lnTo>
                    <a:pt x="1058" y="55"/>
                  </a:lnTo>
                  <a:close/>
                  <a:moveTo>
                    <a:pt x="1131" y="105"/>
                  </a:moveTo>
                  <a:lnTo>
                    <a:pt x="1131" y="54"/>
                  </a:lnTo>
                  <a:lnTo>
                    <a:pt x="1131" y="48"/>
                  </a:lnTo>
                  <a:lnTo>
                    <a:pt x="1130" y="43"/>
                  </a:lnTo>
                  <a:lnTo>
                    <a:pt x="1129" y="40"/>
                  </a:lnTo>
                  <a:lnTo>
                    <a:pt x="1126" y="36"/>
                  </a:lnTo>
                  <a:lnTo>
                    <a:pt x="1124" y="34"/>
                  </a:lnTo>
                  <a:lnTo>
                    <a:pt x="1120" y="32"/>
                  </a:lnTo>
                  <a:lnTo>
                    <a:pt x="1117" y="31"/>
                  </a:lnTo>
                  <a:lnTo>
                    <a:pt x="1112" y="31"/>
                  </a:lnTo>
                  <a:lnTo>
                    <a:pt x="1106" y="31"/>
                  </a:lnTo>
                  <a:lnTo>
                    <a:pt x="1100" y="34"/>
                  </a:lnTo>
                  <a:lnTo>
                    <a:pt x="1097" y="36"/>
                  </a:lnTo>
                  <a:lnTo>
                    <a:pt x="1093" y="42"/>
                  </a:lnTo>
                  <a:lnTo>
                    <a:pt x="1092" y="42"/>
                  </a:lnTo>
                  <a:lnTo>
                    <a:pt x="1092" y="1"/>
                  </a:lnTo>
                  <a:lnTo>
                    <a:pt x="1080" y="1"/>
                  </a:lnTo>
                  <a:lnTo>
                    <a:pt x="1080" y="105"/>
                  </a:lnTo>
                  <a:lnTo>
                    <a:pt x="1092" y="105"/>
                  </a:lnTo>
                  <a:lnTo>
                    <a:pt x="1092" y="62"/>
                  </a:lnTo>
                  <a:lnTo>
                    <a:pt x="1093" y="54"/>
                  </a:lnTo>
                  <a:lnTo>
                    <a:pt x="1095" y="47"/>
                  </a:lnTo>
                  <a:lnTo>
                    <a:pt x="1097" y="44"/>
                  </a:lnTo>
                  <a:lnTo>
                    <a:pt x="1099" y="42"/>
                  </a:lnTo>
                  <a:lnTo>
                    <a:pt x="1103" y="41"/>
                  </a:lnTo>
                  <a:lnTo>
                    <a:pt x="1106" y="41"/>
                  </a:lnTo>
                  <a:lnTo>
                    <a:pt x="1110" y="41"/>
                  </a:lnTo>
                  <a:lnTo>
                    <a:pt x="1113" y="42"/>
                  </a:lnTo>
                  <a:lnTo>
                    <a:pt x="1116" y="43"/>
                  </a:lnTo>
                  <a:lnTo>
                    <a:pt x="1117" y="44"/>
                  </a:lnTo>
                  <a:lnTo>
                    <a:pt x="1119" y="49"/>
                  </a:lnTo>
                  <a:lnTo>
                    <a:pt x="1119" y="56"/>
                  </a:lnTo>
                  <a:lnTo>
                    <a:pt x="1119" y="105"/>
                  </a:lnTo>
                  <a:lnTo>
                    <a:pt x="1131" y="105"/>
                  </a:lnTo>
                  <a:close/>
                  <a:moveTo>
                    <a:pt x="1190" y="69"/>
                  </a:moveTo>
                  <a:lnTo>
                    <a:pt x="1190" y="77"/>
                  </a:lnTo>
                  <a:lnTo>
                    <a:pt x="1189" y="84"/>
                  </a:lnTo>
                  <a:lnTo>
                    <a:pt x="1187" y="89"/>
                  </a:lnTo>
                  <a:lnTo>
                    <a:pt x="1185" y="92"/>
                  </a:lnTo>
                  <a:lnTo>
                    <a:pt x="1183" y="95"/>
                  </a:lnTo>
                  <a:lnTo>
                    <a:pt x="1180" y="96"/>
                  </a:lnTo>
                  <a:lnTo>
                    <a:pt x="1178" y="97"/>
                  </a:lnTo>
                  <a:lnTo>
                    <a:pt x="1174" y="97"/>
                  </a:lnTo>
                  <a:lnTo>
                    <a:pt x="1169" y="96"/>
                  </a:lnTo>
                  <a:lnTo>
                    <a:pt x="1166" y="93"/>
                  </a:lnTo>
                  <a:lnTo>
                    <a:pt x="1164" y="89"/>
                  </a:lnTo>
                  <a:lnTo>
                    <a:pt x="1164" y="84"/>
                  </a:lnTo>
                  <a:lnTo>
                    <a:pt x="1164" y="79"/>
                  </a:lnTo>
                  <a:lnTo>
                    <a:pt x="1166" y="74"/>
                  </a:lnTo>
                  <a:lnTo>
                    <a:pt x="1168" y="72"/>
                  </a:lnTo>
                  <a:lnTo>
                    <a:pt x="1172" y="71"/>
                  </a:lnTo>
                  <a:lnTo>
                    <a:pt x="1180" y="69"/>
                  </a:lnTo>
                  <a:lnTo>
                    <a:pt x="1190" y="69"/>
                  </a:lnTo>
                  <a:close/>
                  <a:moveTo>
                    <a:pt x="1190" y="105"/>
                  </a:moveTo>
                  <a:lnTo>
                    <a:pt x="1203" y="105"/>
                  </a:lnTo>
                  <a:lnTo>
                    <a:pt x="1202" y="97"/>
                  </a:lnTo>
                  <a:lnTo>
                    <a:pt x="1202" y="87"/>
                  </a:lnTo>
                  <a:lnTo>
                    <a:pt x="1202" y="53"/>
                  </a:lnTo>
                  <a:lnTo>
                    <a:pt x="1202" y="48"/>
                  </a:lnTo>
                  <a:lnTo>
                    <a:pt x="1201" y="44"/>
                  </a:lnTo>
                  <a:lnTo>
                    <a:pt x="1199" y="41"/>
                  </a:lnTo>
                  <a:lnTo>
                    <a:pt x="1197" y="37"/>
                  </a:lnTo>
                  <a:lnTo>
                    <a:pt x="1193" y="35"/>
                  </a:lnTo>
                  <a:lnTo>
                    <a:pt x="1190" y="32"/>
                  </a:lnTo>
                  <a:lnTo>
                    <a:pt x="1184" y="31"/>
                  </a:lnTo>
                  <a:lnTo>
                    <a:pt x="1178" y="31"/>
                  </a:lnTo>
                  <a:lnTo>
                    <a:pt x="1172" y="31"/>
                  </a:lnTo>
                  <a:lnTo>
                    <a:pt x="1167" y="32"/>
                  </a:lnTo>
                  <a:lnTo>
                    <a:pt x="1164" y="34"/>
                  </a:lnTo>
                  <a:lnTo>
                    <a:pt x="1160" y="36"/>
                  </a:lnTo>
                  <a:lnTo>
                    <a:pt x="1158" y="38"/>
                  </a:lnTo>
                  <a:lnTo>
                    <a:pt x="1155" y="42"/>
                  </a:lnTo>
                  <a:lnTo>
                    <a:pt x="1154" y="47"/>
                  </a:lnTo>
                  <a:lnTo>
                    <a:pt x="1153" y="53"/>
                  </a:lnTo>
                  <a:lnTo>
                    <a:pt x="1166" y="53"/>
                  </a:lnTo>
                  <a:lnTo>
                    <a:pt x="1166" y="48"/>
                  </a:lnTo>
                  <a:lnTo>
                    <a:pt x="1168" y="43"/>
                  </a:lnTo>
                  <a:lnTo>
                    <a:pt x="1172" y="41"/>
                  </a:lnTo>
                  <a:lnTo>
                    <a:pt x="1178" y="40"/>
                  </a:lnTo>
                  <a:lnTo>
                    <a:pt x="1181" y="41"/>
                  </a:lnTo>
                  <a:lnTo>
                    <a:pt x="1185" y="42"/>
                  </a:lnTo>
                  <a:lnTo>
                    <a:pt x="1187" y="43"/>
                  </a:lnTo>
                  <a:lnTo>
                    <a:pt x="1189" y="47"/>
                  </a:lnTo>
                  <a:lnTo>
                    <a:pt x="1190" y="53"/>
                  </a:lnTo>
                  <a:lnTo>
                    <a:pt x="1190" y="60"/>
                  </a:lnTo>
                  <a:lnTo>
                    <a:pt x="1183" y="60"/>
                  </a:lnTo>
                  <a:lnTo>
                    <a:pt x="1177" y="60"/>
                  </a:lnTo>
                  <a:lnTo>
                    <a:pt x="1171" y="61"/>
                  </a:lnTo>
                  <a:lnTo>
                    <a:pt x="1165" y="63"/>
                  </a:lnTo>
                  <a:lnTo>
                    <a:pt x="1159" y="66"/>
                  </a:lnTo>
                  <a:lnTo>
                    <a:pt x="1155" y="69"/>
                  </a:lnTo>
                  <a:lnTo>
                    <a:pt x="1153" y="75"/>
                  </a:lnTo>
                  <a:lnTo>
                    <a:pt x="1152" y="83"/>
                  </a:lnTo>
                  <a:lnTo>
                    <a:pt x="1152" y="87"/>
                  </a:lnTo>
                  <a:lnTo>
                    <a:pt x="1153" y="92"/>
                  </a:lnTo>
                  <a:lnTo>
                    <a:pt x="1154" y="97"/>
                  </a:lnTo>
                  <a:lnTo>
                    <a:pt x="1155" y="99"/>
                  </a:lnTo>
                  <a:lnTo>
                    <a:pt x="1159" y="103"/>
                  </a:lnTo>
                  <a:lnTo>
                    <a:pt x="1161" y="105"/>
                  </a:lnTo>
                  <a:lnTo>
                    <a:pt x="1166" y="107"/>
                  </a:lnTo>
                  <a:lnTo>
                    <a:pt x="1171" y="107"/>
                  </a:lnTo>
                  <a:lnTo>
                    <a:pt x="1178" y="107"/>
                  </a:lnTo>
                  <a:lnTo>
                    <a:pt x="1183" y="104"/>
                  </a:lnTo>
                  <a:lnTo>
                    <a:pt x="1186" y="101"/>
                  </a:lnTo>
                  <a:lnTo>
                    <a:pt x="1190" y="95"/>
                  </a:lnTo>
                  <a:lnTo>
                    <a:pt x="1190" y="105"/>
                  </a:lnTo>
                  <a:close/>
                  <a:moveTo>
                    <a:pt x="1215" y="32"/>
                  </a:moveTo>
                  <a:lnTo>
                    <a:pt x="1215" y="41"/>
                  </a:lnTo>
                  <a:lnTo>
                    <a:pt x="1227" y="41"/>
                  </a:lnTo>
                  <a:lnTo>
                    <a:pt x="1227" y="105"/>
                  </a:lnTo>
                  <a:lnTo>
                    <a:pt x="1239" y="105"/>
                  </a:lnTo>
                  <a:lnTo>
                    <a:pt x="1239" y="41"/>
                  </a:lnTo>
                  <a:lnTo>
                    <a:pt x="1253" y="41"/>
                  </a:lnTo>
                  <a:lnTo>
                    <a:pt x="1253" y="32"/>
                  </a:lnTo>
                  <a:lnTo>
                    <a:pt x="1239" y="32"/>
                  </a:lnTo>
                  <a:lnTo>
                    <a:pt x="1239" y="20"/>
                  </a:lnTo>
                  <a:lnTo>
                    <a:pt x="1239" y="16"/>
                  </a:lnTo>
                  <a:lnTo>
                    <a:pt x="1241" y="12"/>
                  </a:lnTo>
                  <a:lnTo>
                    <a:pt x="1244" y="11"/>
                  </a:lnTo>
                  <a:lnTo>
                    <a:pt x="1246" y="10"/>
                  </a:lnTo>
                  <a:lnTo>
                    <a:pt x="1250" y="10"/>
                  </a:lnTo>
                  <a:lnTo>
                    <a:pt x="1253" y="10"/>
                  </a:lnTo>
                  <a:lnTo>
                    <a:pt x="1253" y="1"/>
                  </a:lnTo>
                  <a:lnTo>
                    <a:pt x="1251" y="0"/>
                  </a:lnTo>
                  <a:lnTo>
                    <a:pt x="1247" y="0"/>
                  </a:lnTo>
                  <a:lnTo>
                    <a:pt x="1240" y="1"/>
                  </a:lnTo>
                  <a:lnTo>
                    <a:pt x="1233" y="4"/>
                  </a:lnTo>
                  <a:lnTo>
                    <a:pt x="1230" y="6"/>
                  </a:lnTo>
                  <a:lnTo>
                    <a:pt x="1228" y="10"/>
                  </a:lnTo>
                  <a:lnTo>
                    <a:pt x="1227" y="13"/>
                  </a:lnTo>
                  <a:lnTo>
                    <a:pt x="1227" y="18"/>
                  </a:lnTo>
                  <a:lnTo>
                    <a:pt x="1227" y="32"/>
                  </a:lnTo>
                  <a:lnTo>
                    <a:pt x="1215" y="32"/>
                  </a:lnTo>
                  <a:close/>
                  <a:moveTo>
                    <a:pt x="1254" y="32"/>
                  </a:moveTo>
                  <a:lnTo>
                    <a:pt x="1254" y="41"/>
                  </a:lnTo>
                  <a:lnTo>
                    <a:pt x="1266" y="41"/>
                  </a:lnTo>
                  <a:lnTo>
                    <a:pt x="1266" y="93"/>
                  </a:lnTo>
                  <a:lnTo>
                    <a:pt x="1266" y="96"/>
                  </a:lnTo>
                  <a:lnTo>
                    <a:pt x="1266" y="98"/>
                  </a:lnTo>
                  <a:lnTo>
                    <a:pt x="1269" y="101"/>
                  </a:lnTo>
                  <a:lnTo>
                    <a:pt x="1270" y="103"/>
                  </a:lnTo>
                  <a:lnTo>
                    <a:pt x="1275" y="105"/>
                  </a:lnTo>
                  <a:lnTo>
                    <a:pt x="1282" y="107"/>
                  </a:lnTo>
                  <a:lnTo>
                    <a:pt x="1288" y="105"/>
                  </a:lnTo>
                  <a:lnTo>
                    <a:pt x="1294" y="105"/>
                  </a:lnTo>
                  <a:lnTo>
                    <a:pt x="1294" y="96"/>
                  </a:lnTo>
                  <a:lnTo>
                    <a:pt x="1290" y="96"/>
                  </a:lnTo>
                  <a:lnTo>
                    <a:pt x="1289" y="97"/>
                  </a:lnTo>
                  <a:lnTo>
                    <a:pt x="1285" y="96"/>
                  </a:lnTo>
                  <a:lnTo>
                    <a:pt x="1282" y="96"/>
                  </a:lnTo>
                  <a:lnTo>
                    <a:pt x="1281" y="95"/>
                  </a:lnTo>
                  <a:lnTo>
                    <a:pt x="1279" y="93"/>
                  </a:lnTo>
                  <a:lnTo>
                    <a:pt x="1278" y="90"/>
                  </a:lnTo>
                  <a:lnTo>
                    <a:pt x="1278" y="86"/>
                  </a:lnTo>
                  <a:lnTo>
                    <a:pt x="1278" y="41"/>
                  </a:lnTo>
                  <a:lnTo>
                    <a:pt x="1294" y="41"/>
                  </a:lnTo>
                  <a:lnTo>
                    <a:pt x="1294" y="32"/>
                  </a:lnTo>
                  <a:lnTo>
                    <a:pt x="1278" y="32"/>
                  </a:lnTo>
                  <a:lnTo>
                    <a:pt x="1278" y="13"/>
                  </a:lnTo>
                  <a:lnTo>
                    <a:pt x="1266" y="18"/>
                  </a:lnTo>
                  <a:lnTo>
                    <a:pt x="1266" y="32"/>
                  </a:lnTo>
                  <a:lnTo>
                    <a:pt x="125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10"/>
            <p:cNvSpPr>
              <a:spLocks noEditPoints="1"/>
            </p:cNvSpPr>
            <p:nvPr/>
          </p:nvSpPr>
          <p:spPr bwMode="auto">
            <a:xfrm>
              <a:off x="4278" y="4105"/>
              <a:ext cx="822" cy="89"/>
            </a:xfrm>
            <a:custGeom>
              <a:avLst/>
              <a:gdLst>
                <a:gd name="T0" fmla="*/ 6 w 1243"/>
                <a:gd name="T1" fmla="*/ 11 h 133"/>
                <a:gd name="T2" fmla="*/ 6 w 1243"/>
                <a:gd name="T3" fmla="*/ 4 h 133"/>
                <a:gd name="T4" fmla="*/ 9 w 1243"/>
                <a:gd name="T5" fmla="*/ 12 h 133"/>
                <a:gd name="T6" fmla="*/ 7 w 1243"/>
                <a:gd name="T7" fmla="*/ 7 h 133"/>
                <a:gd name="T8" fmla="*/ 9 w 1243"/>
                <a:gd name="T9" fmla="*/ 1 h 133"/>
                <a:gd name="T10" fmla="*/ 16 w 1243"/>
                <a:gd name="T11" fmla="*/ 11 h 133"/>
                <a:gd name="T12" fmla="*/ 14 w 1243"/>
                <a:gd name="T13" fmla="*/ 9 h 133"/>
                <a:gd name="T14" fmla="*/ 16 w 1243"/>
                <a:gd name="T15" fmla="*/ 4 h 133"/>
                <a:gd name="T16" fmla="*/ 13 w 1243"/>
                <a:gd name="T17" fmla="*/ 6 h 133"/>
                <a:gd name="T18" fmla="*/ 13 w 1243"/>
                <a:gd name="T19" fmla="*/ 7 h 133"/>
                <a:gd name="T20" fmla="*/ 12 w 1243"/>
                <a:gd name="T21" fmla="*/ 14 h 133"/>
                <a:gd name="T22" fmla="*/ 18 w 1243"/>
                <a:gd name="T23" fmla="*/ 12 h 133"/>
                <a:gd name="T24" fmla="*/ 24 w 1243"/>
                <a:gd name="T25" fmla="*/ 12 h 133"/>
                <a:gd name="T26" fmla="*/ 21 w 1243"/>
                <a:gd name="T27" fmla="*/ 13 h 133"/>
                <a:gd name="T28" fmla="*/ 32 w 1243"/>
                <a:gd name="T29" fmla="*/ 7 h 133"/>
                <a:gd name="T30" fmla="*/ 34 w 1243"/>
                <a:gd name="T31" fmla="*/ 8 h 133"/>
                <a:gd name="T32" fmla="*/ 32 w 1243"/>
                <a:gd name="T33" fmla="*/ 4 h 133"/>
                <a:gd name="T34" fmla="*/ 30 w 1243"/>
                <a:gd name="T35" fmla="*/ 13 h 133"/>
                <a:gd name="T36" fmla="*/ 36 w 1243"/>
                <a:gd name="T37" fmla="*/ 11 h 133"/>
                <a:gd name="T38" fmla="*/ 32 w 1243"/>
                <a:gd name="T39" fmla="*/ 11 h 133"/>
                <a:gd name="T40" fmla="*/ 41 w 1243"/>
                <a:gd name="T41" fmla="*/ 6 h 133"/>
                <a:gd name="T42" fmla="*/ 45 w 1243"/>
                <a:gd name="T43" fmla="*/ 5 h 133"/>
                <a:gd name="T44" fmla="*/ 47 w 1243"/>
                <a:gd name="T45" fmla="*/ 7 h 133"/>
                <a:gd name="T46" fmla="*/ 56 w 1243"/>
                <a:gd name="T47" fmla="*/ 0 h 133"/>
                <a:gd name="T48" fmla="*/ 67 w 1243"/>
                <a:gd name="T49" fmla="*/ 6 h 133"/>
                <a:gd name="T50" fmla="*/ 69 w 1243"/>
                <a:gd name="T51" fmla="*/ 11 h 133"/>
                <a:gd name="T52" fmla="*/ 69 w 1243"/>
                <a:gd name="T53" fmla="*/ 4 h 133"/>
                <a:gd name="T54" fmla="*/ 64 w 1243"/>
                <a:gd name="T55" fmla="*/ 7 h 133"/>
                <a:gd name="T56" fmla="*/ 69 w 1243"/>
                <a:gd name="T57" fmla="*/ 13 h 133"/>
                <a:gd name="T58" fmla="*/ 65 w 1243"/>
                <a:gd name="T59" fmla="*/ 15 h 133"/>
                <a:gd name="T60" fmla="*/ 71 w 1243"/>
                <a:gd name="T61" fmla="*/ 17 h 133"/>
                <a:gd name="T62" fmla="*/ 77 w 1243"/>
                <a:gd name="T63" fmla="*/ 7 h 133"/>
                <a:gd name="T64" fmla="*/ 77 w 1243"/>
                <a:gd name="T65" fmla="*/ 4 h 133"/>
                <a:gd name="T66" fmla="*/ 82 w 1243"/>
                <a:gd name="T67" fmla="*/ 11 h 133"/>
                <a:gd name="T68" fmla="*/ 87 w 1243"/>
                <a:gd name="T69" fmla="*/ 5 h 133"/>
                <a:gd name="T70" fmla="*/ 80 w 1243"/>
                <a:gd name="T71" fmla="*/ 6 h 133"/>
                <a:gd name="T72" fmla="*/ 85 w 1243"/>
                <a:gd name="T73" fmla="*/ 7 h 133"/>
                <a:gd name="T74" fmla="*/ 80 w 1243"/>
                <a:gd name="T75" fmla="*/ 12 h 133"/>
                <a:gd name="T76" fmla="*/ 85 w 1243"/>
                <a:gd name="T77" fmla="*/ 13 h 133"/>
                <a:gd name="T78" fmla="*/ 92 w 1243"/>
                <a:gd name="T79" fmla="*/ 7 h 133"/>
                <a:gd name="T80" fmla="*/ 91 w 1243"/>
                <a:gd name="T81" fmla="*/ 4 h 133"/>
                <a:gd name="T82" fmla="*/ 106 w 1243"/>
                <a:gd name="T83" fmla="*/ 11 h 133"/>
                <a:gd name="T84" fmla="*/ 103 w 1243"/>
                <a:gd name="T85" fmla="*/ 9 h 133"/>
                <a:gd name="T86" fmla="*/ 105 w 1243"/>
                <a:gd name="T87" fmla="*/ 14 h 133"/>
                <a:gd name="T88" fmla="*/ 114 w 1243"/>
                <a:gd name="T89" fmla="*/ 4 h 133"/>
                <a:gd name="T90" fmla="*/ 116 w 1243"/>
                <a:gd name="T91" fmla="*/ 7 h 133"/>
                <a:gd name="T92" fmla="*/ 121 w 1243"/>
                <a:gd name="T93" fmla="*/ 7 h 133"/>
                <a:gd name="T94" fmla="*/ 120 w 1243"/>
                <a:gd name="T95" fmla="*/ 4 h 133"/>
                <a:gd name="T96" fmla="*/ 114 w 1243"/>
                <a:gd name="T97" fmla="*/ 5 h 133"/>
                <a:gd name="T98" fmla="*/ 134 w 1243"/>
                <a:gd name="T99" fmla="*/ 11 h 133"/>
                <a:gd name="T100" fmla="*/ 142 w 1243"/>
                <a:gd name="T101" fmla="*/ 7 h 133"/>
                <a:gd name="T102" fmla="*/ 142 w 1243"/>
                <a:gd name="T103" fmla="*/ 8 h 133"/>
                <a:gd name="T104" fmla="*/ 140 w 1243"/>
                <a:gd name="T105" fmla="*/ 4 h 133"/>
                <a:gd name="T106" fmla="*/ 140 w 1243"/>
                <a:gd name="T107" fmla="*/ 13 h 133"/>
                <a:gd name="T108" fmla="*/ 147 w 1243"/>
                <a:gd name="T109" fmla="*/ 11 h 133"/>
                <a:gd name="T110" fmla="*/ 142 w 1243"/>
                <a:gd name="T111" fmla="*/ 11 h 133"/>
                <a:gd name="T112" fmla="*/ 153 w 1243"/>
                <a:gd name="T113" fmla="*/ 11 h 133"/>
                <a:gd name="T114" fmla="*/ 157 w 1243"/>
                <a:gd name="T115" fmla="*/ 12 h 133"/>
                <a:gd name="T116" fmla="*/ 153 w 1243"/>
                <a:gd name="T117" fmla="*/ 4 h 1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43" h="133">
                  <a:moveTo>
                    <a:pt x="21" y="59"/>
                  </a:moveTo>
                  <a:lnTo>
                    <a:pt x="34" y="59"/>
                  </a:lnTo>
                  <a:lnTo>
                    <a:pt x="38" y="59"/>
                  </a:lnTo>
                  <a:lnTo>
                    <a:pt x="40" y="60"/>
                  </a:lnTo>
                  <a:lnTo>
                    <a:pt x="44" y="61"/>
                  </a:lnTo>
                  <a:lnTo>
                    <a:pt x="45" y="62"/>
                  </a:lnTo>
                  <a:lnTo>
                    <a:pt x="47" y="67"/>
                  </a:lnTo>
                  <a:lnTo>
                    <a:pt x="49" y="73"/>
                  </a:lnTo>
                  <a:lnTo>
                    <a:pt x="47" y="78"/>
                  </a:lnTo>
                  <a:lnTo>
                    <a:pt x="46" y="81"/>
                  </a:lnTo>
                  <a:lnTo>
                    <a:pt x="45" y="85"/>
                  </a:lnTo>
                  <a:lnTo>
                    <a:pt x="43" y="86"/>
                  </a:lnTo>
                  <a:lnTo>
                    <a:pt x="38" y="87"/>
                  </a:lnTo>
                  <a:lnTo>
                    <a:pt x="33" y="88"/>
                  </a:lnTo>
                  <a:lnTo>
                    <a:pt x="21" y="88"/>
                  </a:lnTo>
                  <a:lnTo>
                    <a:pt x="21" y="59"/>
                  </a:lnTo>
                  <a:close/>
                  <a:moveTo>
                    <a:pt x="21" y="15"/>
                  </a:moveTo>
                  <a:lnTo>
                    <a:pt x="34" y="15"/>
                  </a:lnTo>
                  <a:lnTo>
                    <a:pt x="40" y="17"/>
                  </a:lnTo>
                  <a:lnTo>
                    <a:pt x="44" y="19"/>
                  </a:lnTo>
                  <a:lnTo>
                    <a:pt x="46" y="24"/>
                  </a:lnTo>
                  <a:lnTo>
                    <a:pt x="47" y="29"/>
                  </a:lnTo>
                  <a:lnTo>
                    <a:pt x="46" y="36"/>
                  </a:lnTo>
                  <a:lnTo>
                    <a:pt x="44" y="39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21" y="42"/>
                  </a:lnTo>
                  <a:lnTo>
                    <a:pt x="21" y="15"/>
                  </a:lnTo>
                  <a:close/>
                  <a:moveTo>
                    <a:pt x="38" y="104"/>
                  </a:moveTo>
                  <a:lnTo>
                    <a:pt x="47" y="104"/>
                  </a:lnTo>
                  <a:lnTo>
                    <a:pt x="57" y="100"/>
                  </a:lnTo>
                  <a:lnTo>
                    <a:pt x="63" y="97"/>
                  </a:lnTo>
                  <a:lnTo>
                    <a:pt x="67" y="92"/>
                  </a:lnTo>
                  <a:lnTo>
                    <a:pt x="69" y="85"/>
                  </a:lnTo>
                  <a:lnTo>
                    <a:pt x="70" y="76"/>
                  </a:lnTo>
                  <a:lnTo>
                    <a:pt x="70" y="72"/>
                  </a:lnTo>
                  <a:lnTo>
                    <a:pt x="69" y="67"/>
                  </a:lnTo>
                  <a:lnTo>
                    <a:pt x="68" y="62"/>
                  </a:lnTo>
                  <a:lnTo>
                    <a:pt x="67" y="59"/>
                  </a:lnTo>
                  <a:lnTo>
                    <a:pt x="64" y="56"/>
                  </a:lnTo>
                  <a:lnTo>
                    <a:pt x="61" y="53"/>
                  </a:lnTo>
                  <a:lnTo>
                    <a:pt x="56" y="51"/>
                  </a:lnTo>
                  <a:lnTo>
                    <a:pt x="51" y="50"/>
                  </a:lnTo>
                  <a:lnTo>
                    <a:pt x="55" y="49"/>
                  </a:lnTo>
                  <a:lnTo>
                    <a:pt x="58" y="47"/>
                  </a:lnTo>
                  <a:lnTo>
                    <a:pt x="62" y="44"/>
                  </a:lnTo>
                  <a:lnTo>
                    <a:pt x="64" y="42"/>
                  </a:lnTo>
                  <a:lnTo>
                    <a:pt x="65" y="38"/>
                  </a:lnTo>
                  <a:lnTo>
                    <a:pt x="68" y="35"/>
                  </a:lnTo>
                  <a:lnTo>
                    <a:pt x="68" y="31"/>
                  </a:lnTo>
                  <a:lnTo>
                    <a:pt x="69" y="26"/>
                  </a:lnTo>
                  <a:lnTo>
                    <a:pt x="68" y="19"/>
                  </a:lnTo>
                  <a:lnTo>
                    <a:pt x="67" y="13"/>
                  </a:lnTo>
                  <a:lnTo>
                    <a:pt x="63" y="8"/>
                  </a:lnTo>
                  <a:lnTo>
                    <a:pt x="59" y="5"/>
                  </a:lnTo>
                  <a:lnTo>
                    <a:pt x="55" y="2"/>
                  </a:lnTo>
                  <a:lnTo>
                    <a:pt x="50" y="1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38" y="104"/>
                  </a:lnTo>
                  <a:close/>
                  <a:moveTo>
                    <a:pt x="122" y="69"/>
                  </a:moveTo>
                  <a:lnTo>
                    <a:pt x="122" y="76"/>
                  </a:lnTo>
                  <a:lnTo>
                    <a:pt x="122" y="84"/>
                  </a:lnTo>
                  <a:lnTo>
                    <a:pt x="120" y="87"/>
                  </a:lnTo>
                  <a:lnTo>
                    <a:pt x="118" y="91"/>
                  </a:lnTo>
                  <a:lnTo>
                    <a:pt x="116" y="92"/>
                  </a:lnTo>
                  <a:lnTo>
                    <a:pt x="112" y="93"/>
                  </a:lnTo>
                  <a:lnTo>
                    <a:pt x="107" y="92"/>
                  </a:lnTo>
                  <a:lnTo>
                    <a:pt x="105" y="90"/>
                  </a:lnTo>
                  <a:lnTo>
                    <a:pt x="105" y="85"/>
                  </a:lnTo>
                  <a:lnTo>
                    <a:pt x="104" y="81"/>
                  </a:lnTo>
                  <a:lnTo>
                    <a:pt x="105" y="78"/>
                  </a:lnTo>
                  <a:lnTo>
                    <a:pt x="106" y="74"/>
                  </a:lnTo>
                  <a:lnTo>
                    <a:pt x="107" y="72"/>
                  </a:lnTo>
                  <a:lnTo>
                    <a:pt x="110" y="70"/>
                  </a:lnTo>
                  <a:lnTo>
                    <a:pt x="114" y="69"/>
                  </a:lnTo>
                  <a:lnTo>
                    <a:pt x="122" y="69"/>
                  </a:lnTo>
                  <a:close/>
                  <a:moveTo>
                    <a:pt x="142" y="54"/>
                  </a:moveTo>
                  <a:lnTo>
                    <a:pt x="142" y="49"/>
                  </a:lnTo>
                  <a:lnTo>
                    <a:pt x="141" y="44"/>
                  </a:lnTo>
                  <a:lnTo>
                    <a:pt x="139" y="41"/>
                  </a:lnTo>
                  <a:lnTo>
                    <a:pt x="137" y="37"/>
                  </a:lnTo>
                  <a:lnTo>
                    <a:pt x="133" y="33"/>
                  </a:lnTo>
                  <a:lnTo>
                    <a:pt x="127" y="31"/>
                  </a:lnTo>
                  <a:lnTo>
                    <a:pt x="122" y="30"/>
                  </a:lnTo>
                  <a:lnTo>
                    <a:pt x="112" y="30"/>
                  </a:lnTo>
                  <a:lnTo>
                    <a:pt x="107" y="30"/>
                  </a:lnTo>
                  <a:lnTo>
                    <a:pt x="101" y="31"/>
                  </a:lnTo>
                  <a:lnTo>
                    <a:pt x="98" y="32"/>
                  </a:lnTo>
                  <a:lnTo>
                    <a:pt x="93" y="35"/>
                  </a:lnTo>
                  <a:lnTo>
                    <a:pt x="90" y="37"/>
                  </a:lnTo>
                  <a:lnTo>
                    <a:pt x="88" y="42"/>
                  </a:lnTo>
                  <a:lnTo>
                    <a:pt x="87" y="47"/>
                  </a:lnTo>
                  <a:lnTo>
                    <a:pt x="86" y="53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7" y="44"/>
                  </a:lnTo>
                  <a:lnTo>
                    <a:pt x="110" y="42"/>
                  </a:lnTo>
                  <a:lnTo>
                    <a:pt x="113" y="41"/>
                  </a:lnTo>
                  <a:lnTo>
                    <a:pt x="118" y="42"/>
                  </a:lnTo>
                  <a:lnTo>
                    <a:pt x="120" y="44"/>
                  </a:lnTo>
                  <a:lnTo>
                    <a:pt x="122" y="48"/>
                  </a:lnTo>
                  <a:lnTo>
                    <a:pt x="122" y="51"/>
                  </a:lnTo>
                  <a:lnTo>
                    <a:pt x="122" y="57"/>
                  </a:lnTo>
                  <a:lnTo>
                    <a:pt x="114" y="57"/>
                  </a:lnTo>
                  <a:lnTo>
                    <a:pt x="108" y="57"/>
                  </a:lnTo>
                  <a:lnTo>
                    <a:pt x="101" y="59"/>
                  </a:lnTo>
                  <a:lnTo>
                    <a:pt x="96" y="61"/>
                  </a:lnTo>
                  <a:lnTo>
                    <a:pt x="92" y="63"/>
                  </a:lnTo>
                  <a:lnTo>
                    <a:pt x="87" y="68"/>
                  </a:lnTo>
                  <a:lnTo>
                    <a:pt x="84" y="74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6" y="91"/>
                  </a:lnTo>
                  <a:lnTo>
                    <a:pt x="87" y="96"/>
                  </a:lnTo>
                  <a:lnTo>
                    <a:pt x="88" y="99"/>
                  </a:lnTo>
                  <a:lnTo>
                    <a:pt x="92" y="102"/>
                  </a:lnTo>
                  <a:lnTo>
                    <a:pt x="94" y="104"/>
                  </a:lnTo>
                  <a:lnTo>
                    <a:pt x="99" y="105"/>
                  </a:lnTo>
                  <a:lnTo>
                    <a:pt x="104" y="105"/>
                  </a:lnTo>
                  <a:lnTo>
                    <a:pt x="110" y="105"/>
                  </a:lnTo>
                  <a:lnTo>
                    <a:pt x="114" y="103"/>
                  </a:lnTo>
                  <a:lnTo>
                    <a:pt x="119" y="99"/>
                  </a:lnTo>
                  <a:lnTo>
                    <a:pt x="123" y="94"/>
                  </a:lnTo>
                  <a:lnTo>
                    <a:pt x="124" y="104"/>
                  </a:lnTo>
                  <a:lnTo>
                    <a:pt x="143" y="104"/>
                  </a:lnTo>
                  <a:lnTo>
                    <a:pt x="142" y="97"/>
                  </a:lnTo>
                  <a:lnTo>
                    <a:pt x="142" y="91"/>
                  </a:lnTo>
                  <a:lnTo>
                    <a:pt x="142" y="54"/>
                  </a:lnTo>
                  <a:close/>
                  <a:moveTo>
                    <a:pt x="194" y="104"/>
                  </a:moveTo>
                  <a:lnTo>
                    <a:pt x="215" y="104"/>
                  </a:lnTo>
                  <a:lnTo>
                    <a:pt x="215" y="97"/>
                  </a:lnTo>
                  <a:lnTo>
                    <a:pt x="215" y="90"/>
                  </a:lnTo>
                  <a:lnTo>
                    <a:pt x="215" y="31"/>
                  </a:lnTo>
                  <a:lnTo>
                    <a:pt x="194" y="31"/>
                  </a:lnTo>
                  <a:lnTo>
                    <a:pt x="194" y="81"/>
                  </a:lnTo>
                  <a:lnTo>
                    <a:pt x="194" y="86"/>
                  </a:lnTo>
                  <a:lnTo>
                    <a:pt x="193" y="90"/>
                  </a:lnTo>
                  <a:lnTo>
                    <a:pt x="191" y="92"/>
                  </a:lnTo>
                  <a:lnTo>
                    <a:pt x="186" y="93"/>
                  </a:lnTo>
                  <a:lnTo>
                    <a:pt x="182" y="92"/>
                  </a:lnTo>
                  <a:lnTo>
                    <a:pt x="180" y="90"/>
                  </a:lnTo>
                  <a:lnTo>
                    <a:pt x="179" y="86"/>
                  </a:lnTo>
                  <a:lnTo>
                    <a:pt x="179" y="81"/>
                  </a:lnTo>
                  <a:lnTo>
                    <a:pt x="179" y="31"/>
                  </a:lnTo>
                  <a:lnTo>
                    <a:pt x="159" y="31"/>
                  </a:lnTo>
                  <a:lnTo>
                    <a:pt x="159" y="90"/>
                  </a:lnTo>
                  <a:lnTo>
                    <a:pt x="159" y="93"/>
                  </a:lnTo>
                  <a:lnTo>
                    <a:pt x="160" y="97"/>
                  </a:lnTo>
                  <a:lnTo>
                    <a:pt x="162" y="99"/>
                  </a:lnTo>
                  <a:lnTo>
                    <a:pt x="165" y="102"/>
                  </a:lnTo>
                  <a:lnTo>
                    <a:pt x="169" y="104"/>
                  </a:lnTo>
                  <a:lnTo>
                    <a:pt x="177" y="105"/>
                  </a:lnTo>
                  <a:lnTo>
                    <a:pt x="182" y="105"/>
                  </a:lnTo>
                  <a:lnTo>
                    <a:pt x="186" y="104"/>
                  </a:lnTo>
                  <a:lnTo>
                    <a:pt x="191" y="100"/>
                  </a:lnTo>
                  <a:lnTo>
                    <a:pt x="194" y="97"/>
                  </a:lnTo>
                  <a:lnTo>
                    <a:pt x="194" y="104"/>
                  </a:lnTo>
                  <a:close/>
                  <a:moveTo>
                    <a:pt x="249" y="60"/>
                  </a:moveTo>
                  <a:lnTo>
                    <a:pt x="249" y="54"/>
                  </a:lnTo>
                  <a:lnTo>
                    <a:pt x="251" y="49"/>
                  </a:lnTo>
                  <a:lnTo>
                    <a:pt x="252" y="47"/>
                  </a:lnTo>
                  <a:lnTo>
                    <a:pt x="253" y="44"/>
                  </a:lnTo>
                  <a:lnTo>
                    <a:pt x="255" y="43"/>
                  </a:lnTo>
                  <a:lnTo>
                    <a:pt x="259" y="42"/>
                  </a:lnTo>
                  <a:lnTo>
                    <a:pt x="261" y="43"/>
                  </a:lnTo>
                  <a:lnTo>
                    <a:pt x="264" y="44"/>
                  </a:lnTo>
                  <a:lnTo>
                    <a:pt x="266" y="45"/>
                  </a:lnTo>
                  <a:lnTo>
                    <a:pt x="267" y="48"/>
                  </a:lnTo>
                  <a:lnTo>
                    <a:pt x="269" y="54"/>
                  </a:lnTo>
                  <a:lnTo>
                    <a:pt x="269" y="60"/>
                  </a:lnTo>
                  <a:lnTo>
                    <a:pt x="249" y="60"/>
                  </a:lnTo>
                  <a:close/>
                  <a:moveTo>
                    <a:pt x="289" y="70"/>
                  </a:moveTo>
                  <a:lnTo>
                    <a:pt x="289" y="62"/>
                  </a:lnTo>
                  <a:lnTo>
                    <a:pt x="288" y="55"/>
                  </a:lnTo>
                  <a:lnTo>
                    <a:pt x="287" y="48"/>
                  </a:lnTo>
                  <a:lnTo>
                    <a:pt x="284" y="42"/>
                  </a:lnTo>
                  <a:lnTo>
                    <a:pt x="281" y="37"/>
                  </a:lnTo>
                  <a:lnTo>
                    <a:pt x="275" y="32"/>
                  </a:lnTo>
                  <a:lnTo>
                    <a:pt x="267" y="31"/>
                  </a:lnTo>
                  <a:lnTo>
                    <a:pt x="259" y="30"/>
                  </a:lnTo>
                  <a:lnTo>
                    <a:pt x="249" y="31"/>
                  </a:lnTo>
                  <a:lnTo>
                    <a:pt x="242" y="32"/>
                  </a:lnTo>
                  <a:lnTo>
                    <a:pt x="237" y="36"/>
                  </a:lnTo>
                  <a:lnTo>
                    <a:pt x="234" y="41"/>
                  </a:lnTo>
                  <a:lnTo>
                    <a:pt x="232" y="47"/>
                  </a:lnTo>
                  <a:lnTo>
                    <a:pt x="230" y="53"/>
                  </a:lnTo>
                  <a:lnTo>
                    <a:pt x="229" y="60"/>
                  </a:lnTo>
                  <a:lnTo>
                    <a:pt x="229" y="67"/>
                  </a:lnTo>
                  <a:lnTo>
                    <a:pt x="229" y="75"/>
                  </a:lnTo>
                  <a:lnTo>
                    <a:pt x="230" y="82"/>
                  </a:lnTo>
                  <a:lnTo>
                    <a:pt x="232" y="88"/>
                  </a:lnTo>
                  <a:lnTo>
                    <a:pt x="234" y="94"/>
                  </a:lnTo>
                  <a:lnTo>
                    <a:pt x="237" y="99"/>
                  </a:lnTo>
                  <a:lnTo>
                    <a:pt x="243" y="103"/>
                  </a:lnTo>
                  <a:lnTo>
                    <a:pt x="249" y="105"/>
                  </a:lnTo>
                  <a:lnTo>
                    <a:pt x="259" y="105"/>
                  </a:lnTo>
                  <a:lnTo>
                    <a:pt x="265" y="105"/>
                  </a:lnTo>
                  <a:lnTo>
                    <a:pt x="271" y="104"/>
                  </a:lnTo>
                  <a:lnTo>
                    <a:pt x="276" y="102"/>
                  </a:lnTo>
                  <a:lnTo>
                    <a:pt x="281" y="98"/>
                  </a:lnTo>
                  <a:lnTo>
                    <a:pt x="283" y="94"/>
                  </a:lnTo>
                  <a:lnTo>
                    <a:pt x="285" y="91"/>
                  </a:lnTo>
                  <a:lnTo>
                    <a:pt x="288" y="85"/>
                  </a:lnTo>
                  <a:lnTo>
                    <a:pt x="288" y="80"/>
                  </a:lnTo>
                  <a:lnTo>
                    <a:pt x="267" y="80"/>
                  </a:lnTo>
                  <a:lnTo>
                    <a:pt x="267" y="84"/>
                  </a:lnTo>
                  <a:lnTo>
                    <a:pt x="266" y="88"/>
                  </a:lnTo>
                  <a:lnTo>
                    <a:pt x="265" y="90"/>
                  </a:lnTo>
                  <a:lnTo>
                    <a:pt x="263" y="91"/>
                  </a:lnTo>
                  <a:lnTo>
                    <a:pt x="261" y="92"/>
                  </a:lnTo>
                  <a:lnTo>
                    <a:pt x="259" y="92"/>
                  </a:lnTo>
                  <a:lnTo>
                    <a:pt x="255" y="92"/>
                  </a:lnTo>
                  <a:lnTo>
                    <a:pt x="253" y="91"/>
                  </a:lnTo>
                  <a:lnTo>
                    <a:pt x="252" y="88"/>
                  </a:lnTo>
                  <a:lnTo>
                    <a:pt x="251" y="85"/>
                  </a:lnTo>
                  <a:lnTo>
                    <a:pt x="249" y="78"/>
                  </a:lnTo>
                  <a:lnTo>
                    <a:pt x="249" y="70"/>
                  </a:lnTo>
                  <a:lnTo>
                    <a:pt x="289" y="70"/>
                  </a:lnTo>
                  <a:close/>
                  <a:moveTo>
                    <a:pt x="324" y="31"/>
                  </a:moveTo>
                  <a:lnTo>
                    <a:pt x="303" y="31"/>
                  </a:lnTo>
                  <a:lnTo>
                    <a:pt x="303" y="104"/>
                  </a:lnTo>
                  <a:lnTo>
                    <a:pt x="324" y="104"/>
                  </a:lnTo>
                  <a:lnTo>
                    <a:pt x="324" y="54"/>
                  </a:lnTo>
                  <a:lnTo>
                    <a:pt x="324" y="49"/>
                  </a:lnTo>
                  <a:lnTo>
                    <a:pt x="325" y="45"/>
                  </a:lnTo>
                  <a:lnTo>
                    <a:pt x="327" y="43"/>
                  </a:lnTo>
                  <a:lnTo>
                    <a:pt x="331" y="42"/>
                  </a:lnTo>
                  <a:lnTo>
                    <a:pt x="334" y="43"/>
                  </a:lnTo>
                  <a:lnTo>
                    <a:pt x="337" y="45"/>
                  </a:lnTo>
                  <a:lnTo>
                    <a:pt x="338" y="49"/>
                  </a:lnTo>
                  <a:lnTo>
                    <a:pt x="339" y="54"/>
                  </a:lnTo>
                  <a:lnTo>
                    <a:pt x="339" y="104"/>
                  </a:lnTo>
                  <a:lnTo>
                    <a:pt x="359" y="104"/>
                  </a:lnTo>
                  <a:lnTo>
                    <a:pt x="359" y="45"/>
                  </a:lnTo>
                  <a:lnTo>
                    <a:pt x="358" y="42"/>
                  </a:lnTo>
                  <a:lnTo>
                    <a:pt x="357" y="39"/>
                  </a:lnTo>
                  <a:lnTo>
                    <a:pt x="356" y="36"/>
                  </a:lnTo>
                  <a:lnTo>
                    <a:pt x="353" y="33"/>
                  </a:lnTo>
                  <a:lnTo>
                    <a:pt x="347" y="31"/>
                  </a:lnTo>
                  <a:lnTo>
                    <a:pt x="340" y="30"/>
                  </a:lnTo>
                  <a:lnTo>
                    <a:pt x="336" y="30"/>
                  </a:lnTo>
                  <a:lnTo>
                    <a:pt x="331" y="32"/>
                  </a:lnTo>
                  <a:lnTo>
                    <a:pt x="327" y="35"/>
                  </a:lnTo>
                  <a:lnTo>
                    <a:pt x="324" y="38"/>
                  </a:lnTo>
                  <a:lnTo>
                    <a:pt x="324" y="31"/>
                  </a:lnTo>
                  <a:close/>
                  <a:moveTo>
                    <a:pt x="374" y="57"/>
                  </a:moveTo>
                  <a:lnTo>
                    <a:pt x="374" y="73"/>
                  </a:lnTo>
                  <a:lnTo>
                    <a:pt x="408" y="73"/>
                  </a:lnTo>
                  <a:lnTo>
                    <a:pt x="408" y="57"/>
                  </a:lnTo>
                  <a:lnTo>
                    <a:pt x="374" y="57"/>
                  </a:lnTo>
                  <a:close/>
                  <a:moveTo>
                    <a:pt x="438" y="104"/>
                  </a:moveTo>
                  <a:lnTo>
                    <a:pt x="443" y="81"/>
                  </a:lnTo>
                  <a:lnTo>
                    <a:pt x="473" y="81"/>
                  </a:lnTo>
                  <a:lnTo>
                    <a:pt x="479" y="104"/>
                  </a:lnTo>
                  <a:lnTo>
                    <a:pt x="502" y="104"/>
                  </a:lnTo>
                  <a:lnTo>
                    <a:pt x="474" y="0"/>
                  </a:lnTo>
                  <a:lnTo>
                    <a:pt x="446" y="0"/>
                  </a:lnTo>
                  <a:lnTo>
                    <a:pt x="417" y="104"/>
                  </a:lnTo>
                  <a:lnTo>
                    <a:pt x="438" y="104"/>
                  </a:lnTo>
                  <a:close/>
                  <a:moveTo>
                    <a:pt x="468" y="64"/>
                  </a:moveTo>
                  <a:lnTo>
                    <a:pt x="448" y="64"/>
                  </a:lnTo>
                  <a:lnTo>
                    <a:pt x="457" y="20"/>
                  </a:lnTo>
                  <a:lnTo>
                    <a:pt x="459" y="20"/>
                  </a:lnTo>
                  <a:lnTo>
                    <a:pt x="468" y="64"/>
                  </a:lnTo>
                  <a:close/>
                  <a:moveTo>
                    <a:pt x="529" y="69"/>
                  </a:moveTo>
                  <a:lnTo>
                    <a:pt x="530" y="56"/>
                  </a:lnTo>
                  <a:lnTo>
                    <a:pt x="532" y="48"/>
                  </a:lnTo>
                  <a:lnTo>
                    <a:pt x="533" y="45"/>
                  </a:lnTo>
                  <a:lnTo>
                    <a:pt x="534" y="43"/>
                  </a:lnTo>
                  <a:lnTo>
                    <a:pt x="536" y="43"/>
                  </a:lnTo>
                  <a:lnTo>
                    <a:pt x="539" y="42"/>
                  </a:lnTo>
                  <a:lnTo>
                    <a:pt x="541" y="43"/>
                  </a:lnTo>
                  <a:lnTo>
                    <a:pt x="544" y="44"/>
                  </a:lnTo>
                  <a:lnTo>
                    <a:pt x="545" y="45"/>
                  </a:lnTo>
                  <a:lnTo>
                    <a:pt x="546" y="49"/>
                  </a:lnTo>
                  <a:lnTo>
                    <a:pt x="547" y="56"/>
                  </a:lnTo>
                  <a:lnTo>
                    <a:pt x="547" y="67"/>
                  </a:lnTo>
                  <a:lnTo>
                    <a:pt x="546" y="78"/>
                  </a:lnTo>
                  <a:lnTo>
                    <a:pt x="546" y="85"/>
                  </a:lnTo>
                  <a:lnTo>
                    <a:pt x="545" y="87"/>
                  </a:lnTo>
                  <a:lnTo>
                    <a:pt x="542" y="90"/>
                  </a:lnTo>
                  <a:lnTo>
                    <a:pt x="541" y="90"/>
                  </a:lnTo>
                  <a:lnTo>
                    <a:pt x="539" y="91"/>
                  </a:lnTo>
                  <a:lnTo>
                    <a:pt x="535" y="90"/>
                  </a:lnTo>
                  <a:lnTo>
                    <a:pt x="533" y="88"/>
                  </a:lnTo>
                  <a:lnTo>
                    <a:pt x="532" y="86"/>
                  </a:lnTo>
                  <a:lnTo>
                    <a:pt x="530" y="82"/>
                  </a:lnTo>
                  <a:lnTo>
                    <a:pt x="529" y="76"/>
                  </a:lnTo>
                  <a:lnTo>
                    <a:pt x="529" y="69"/>
                  </a:lnTo>
                  <a:close/>
                  <a:moveTo>
                    <a:pt x="548" y="31"/>
                  </a:moveTo>
                  <a:lnTo>
                    <a:pt x="548" y="39"/>
                  </a:lnTo>
                  <a:lnTo>
                    <a:pt x="547" y="39"/>
                  </a:lnTo>
                  <a:lnTo>
                    <a:pt x="545" y="35"/>
                  </a:lnTo>
                  <a:lnTo>
                    <a:pt x="541" y="32"/>
                  </a:lnTo>
                  <a:lnTo>
                    <a:pt x="536" y="30"/>
                  </a:lnTo>
                  <a:lnTo>
                    <a:pt x="532" y="30"/>
                  </a:lnTo>
                  <a:lnTo>
                    <a:pt x="524" y="31"/>
                  </a:lnTo>
                  <a:lnTo>
                    <a:pt x="518" y="33"/>
                  </a:lnTo>
                  <a:lnTo>
                    <a:pt x="515" y="37"/>
                  </a:lnTo>
                  <a:lnTo>
                    <a:pt x="512" y="42"/>
                  </a:lnTo>
                  <a:lnTo>
                    <a:pt x="510" y="54"/>
                  </a:lnTo>
                  <a:lnTo>
                    <a:pt x="510" y="66"/>
                  </a:lnTo>
                  <a:lnTo>
                    <a:pt x="510" y="79"/>
                  </a:lnTo>
                  <a:lnTo>
                    <a:pt x="512" y="91"/>
                  </a:lnTo>
                  <a:lnTo>
                    <a:pt x="515" y="96"/>
                  </a:lnTo>
                  <a:lnTo>
                    <a:pt x="518" y="99"/>
                  </a:lnTo>
                  <a:lnTo>
                    <a:pt x="523" y="102"/>
                  </a:lnTo>
                  <a:lnTo>
                    <a:pt x="532" y="103"/>
                  </a:lnTo>
                  <a:lnTo>
                    <a:pt x="536" y="103"/>
                  </a:lnTo>
                  <a:lnTo>
                    <a:pt x="540" y="100"/>
                  </a:lnTo>
                  <a:lnTo>
                    <a:pt x="544" y="98"/>
                  </a:lnTo>
                  <a:lnTo>
                    <a:pt x="546" y="94"/>
                  </a:lnTo>
                  <a:lnTo>
                    <a:pt x="547" y="94"/>
                  </a:lnTo>
                  <a:lnTo>
                    <a:pt x="547" y="109"/>
                  </a:lnTo>
                  <a:lnTo>
                    <a:pt x="546" y="114"/>
                  </a:lnTo>
                  <a:lnTo>
                    <a:pt x="545" y="117"/>
                  </a:lnTo>
                  <a:lnTo>
                    <a:pt x="542" y="119"/>
                  </a:lnTo>
                  <a:lnTo>
                    <a:pt x="539" y="121"/>
                  </a:lnTo>
                  <a:lnTo>
                    <a:pt x="535" y="119"/>
                  </a:lnTo>
                  <a:lnTo>
                    <a:pt x="533" y="118"/>
                  </a:lnTo>
                  <a:lnTo>
                    <a:pt x="532" y="115"/>
                  </a:lnTo>
                  <a:lnTo>
                    <a:pt x="530" y="110"/>
                  </a:lnTo>
                  <a:lnTo>
                    <a:pt x="511" y="110"/>
                  </a:lnTo>
                  <a:lnTo>
                    <a:pt x="511" y="116"/>
                  </a:lnTo>
                  <a:lnTo>
                    <a:pt x="514" y="121"/>
                  </a:lnTo>
                  <a:lnTo>
                    <a:pt x="516" y="125"/>
                  </a:lnTo>
                  <a:lnTo>
                    <a:pt x="520" y="128"/>
                  </a:lnTo>
                  <a:lnTo>
                    <a:pt x="523" y="130"/>
                  </a:lnTo>
                  <a:lnTo>
                    <a:pt x="529" y="131"/>
                  </a:lnTo>
                  <a:lnTo>
                    <a:pt x="534" y="131"/>
                  </a:lnTo>
                  <a:lnTo>
                    <a:pt x="540" y="133"/>
                  </a:lnTo>
                  <a:lnTo>
                    <a:pt x="548" y="131"/>
                  </a:lnTo>
                  <a:lnTo>
                    <a:pt x="556" y="129"/>
                  </a:lnTo>
                  <a:lnTo>
                    <a:pt x="560" y="125"/>
                  </a:lnTo>
                  <a:lnTo>
                    <a:pt x="564" y="122"/>
                  </a:lnTo>
                  <a:lnTo>
                    <a:pt x="566" y="114"/>
                  </a:lnTo>
                  <a:lnTo>
                    <a:pt x="567" y="108"/>
                  </a:lnTo>
                  <a:lnTo>
                    <a:pt x="567" y="31"/>
                  </a:lnTo>
                  <a:lnTo>
                    <a:pt x="548" y="31"/>
                  </a:lnTo>
                  <a:close/>
                  <a:moveTo>
                    <a:pt x="584" y="31"/>
                  </a:moveTo>
                  <a:lnTo>
                    <a:pt x="584" y="104"/>
                  </a:lnTo>
                  <a:lnTo>
                    <a:pt x="605" y="104"/>
                  </a:lnTo>
                  <a:lnTo>
                    <a:pt x="605" y="64"/>
                  </a:lnTo>
                  <a:lnTo>
                    <a:pt x="605" y="59"/>
                  </a:lnTo>
                  <a:lnTo>
                    <a:pt x="607" y="53"/>
                  </a:lnTo>
                  <a:lnTo>
                    <a:pt x="608" y="50"/>
                  </a:lnTo>
                  <a:lnTo>
                    <a:pt x="612" y="49"/>
                  </a:lnTo>
                  <a:lnTo>
                    <a:pt x="617" y="48"/>
                  </a:lnTo>
                  <a:lnTo>
                    <a:pt x="622" y="48"/>
                  </a:lnTo>
                  <a:lnTo>
                    <a:pt x="622" y="30"/>
                  </a:lnTo>
                  <a:lnTo>
                    <a:pt x="617" y="30"/>
                  </a:lnTo>
                  <a:lnTo>
                    <a:pt x="611" y="32"/>
                  </a:lnTo>
                  <a:lnTo>
                    <a:pt x="607" y="36"/>
                  </a:lnTo>
                  <a:lnTo>
                    <a:pt x="603" y="41"/>
                  </a:lnTo>
                  <a:lnTo>
                    <a:pt x="603" y="31"/>
                  </a:lnTo>
                  <a:lnTo>
                    <a:pt x="584" y="31"/>
                  </a:lnTo>
                  <a:close/>
                  <a:moveTo>
                    <a:pt x="667" y="69"/>
                  </a:moveTo>
                  <a:lnTo>
                    <a:pt x="667" y="76"/>
                  </a:lnTo>
                  <a:lnTo>
                    <a:pt x="667" y="84"/>
                  </a:lnTo>
                  <a:lnTo>
                    <a:pt x="666" y="87"/>
                  </a:lnTo>
                  <a:lnTo>
                    <a:pt x="663" y="91"/>
                  </a:lnTo>
                  <a:lnTo>
                    <a:pt x="661" y="92"/>
                  </a:lnTo>
                  <a:lnTo>
                    <a:pt x="657" y="93"/>
                  </a:lnTo>
                  <a:lnTo>
                    <a:pt x="654" y="92"/>
                  </a:lnTo>
                  <a:lnTo>
                    <a:pt x="651" y="90"/>
                  </a:lnTo>
                  <a:lnTo>
                    <a:pt x="650" y="85"/>
                  </a:lnTo>
                  <a:lnTo>
                    <a:pt x="650" y="81"/>
                  </a:lnTo>
                  <a:lnTo>
                    <a:pt x="650" y="78"/>
                  </a:lnTo>
                  <a:lnTo>
                    <a:pt x="651" y="74"/>
                  </a:lnTo>
                  <a:lnTo>
                    <a:pt x="652" y="72"/>
                  </a:lnTo>
                  <a:lnTo>
                    <a:pt x="655" y="70"/>
                  </a:lnTo>
                  <a:lnTo>
                    <a:pt x="660" y="69"/>
                  </a:lnTo>
                  <a:lnTo>
                    <a:pt x="667" y="69"/>
                  </a:lnTo>
                  <a:close/>
                  <a:moveTo>
                    <a:pt x="687" y="54"/>
                  </a:moveTo>
                  <a:lnTo>
                    <a:pt x="687" y="49"/>
                  </a:lnTo>
                  <a:lnTo>
                    <a:pt x="686" y="44"/>
                  </a:lnTo>
                  <a:lnTo>
                    <a:pt x="685" y="41"/>
                  </a:lnTo>
                  <a:lnTo>
                    <a:pt x="682" y="37"/>
                  </a:lnTo>
                  <a:lnTo>
                    <a:pt x="679" y="33"/>
                  </a:lnTo>
                  <a:lnTo>
                    <a:pt x="674" y="31"/>
                  </a:lnTo>
                  <a:lnTo>
                    <a:pt x="667" y="30"/>
                  </a:lnTo>
                  <a:lnTo>
                    <a:pt x="658" y="30"/>
                  </a:lnTo>
                  <a:lnTo>
                    <a:pt x="652" y="30"/>
                  </a:lnTo>
                  <a:lnTo>
                    <a:pt x="648" y="31"/>
                  </a:lnTo>
                  <a:lnTo>
                    <a:pt x="643" y="32"/>
                  </a:lnTo>
                  <a:lnTo>
                    <a:pt x="639" y="35"/>
                  </a:lnTo>
                  <a:lnTo>
                    <a:pt x="636" y="37"/>
                  </a:lnTo>
                  <a:lnTo>
                    <a:pt x="633" y="42"/>
                  </a:lnTo>
                  <a:lnTo>
                    <a:pt x="632" y="47"/>
                  </a:lnTo>
                  <a:lnTo>
                    <a:pt x="631" y="53"/>
                  </a:lnTo>
                  <a:lnTo>
                    <a:pt x="651" y="53"/>
                  </a:lnTo>
                  <a:lnTo>
                    <a:pt x="651" y="48"/>
                  </a:lnTo>
                  <a:lnTo>
                    <a:pt x="652" y="44"/>
                  </a:lnTo>
                  <a:lnTo>
                    <a:pt x="655" y="42"/>
                  </a:lnTo>
                  <a:lnTo>
                    <a:pt x="658" y="41"/>
                  </a:lnTo>
                  <a:lnTo>
                    <a:pt x="663" y="42"/>
                  </a:lnTo>
                  <a:lnTo>
                    <a:pt x="666" y="44"/>
                  </a:lnTo>
                  <a:lnTo>
                    <a:pt x="667" y="48"/>
                  </a:lnTo>
                  <a:lnTo>
                    <a:pt x="667" y="51"/>
                  </a:lnTo>
                  <a:lnTo>
                    <a:pt x="667" y="57"/>
                  </a:lnTo>
                  <a:lnTo>
                    <a:pt x="660" y="57"/>
                  </a:lnTo>
                  <a:lnTo>
                    <a:pt x="654" y="57"/>
                  </a:lnTo>
                  <a:lnTo>
                    <a:pt x="646" y="59"/>
                  </a:lnTo>
                  <a:lnTo>
                    <a:pt x="642" y="61"/>
                  </a:lnTo>
                  <a:lnTo>
                    <a:pt x="637" y="63"/>
                  </a:lnTo>
                  <a:lnTo>
                    <a:pt x="633" y="68"/>
                  </a:lnTo>
                  <a:lnTo>
                    <a:pt x="631" y="74"/>
                  </a:lnTo>
                  <a:lnTo>
                    <a:pt x="630" y="82"/>
                  </a:lnTo>
                  <a:lnTo>
                    <a:pt x="630" y="87"/>
                  </a:lnTo>
                  <a:lnTo>
                    <a:pt x="631" y="91"/>
                  </a:lnTo>
                  <a:lnTo>
                    <a:pt x="632" y="96"/>
                  </a:lnTo>
                  <a:lnTo>
                    <a:pt x="634" y="99"/>
                  </a:lnTo>
                  <a:lnTo>
                    <a:pt x="637" y="102"/>
                  </a:lnTo>
                  <a:lnTo>
                    <a:pt x="640" y="104"/>
                  </a:lnTo>
                  <a:lnTo>
                    <a:pt x="644" y="105"/>
                  </a:lnTo>
                  <a:lnTo>
                    <a:pt x="649" y="105"/>
                  </a:lnTo>
                  <a:lnTo>
                    <a:pt x="655" y="105"/>
                  </a:lnTo>
                  <a:lnTo>
                    <a:pt x="660" y="103"/>
                  </a:lnTo>
                  <a:lnTo>
                    <a:pt x="664" y="99"/>
                  </a:lnTo>
                  <a:lnTo>
                    <a:pt x="668" y="94"/>
                  </a:lnTo>
                  <a:lnTo>
                    <a:pt x="669" y="104"/>
                  </a:lnTo>
                  <a:lnTo>
                    <a:pt x="688" y="104"/>
                  </a:lnTo>
                  <a:lnTo>
                    <a:pt x="687" y="97"/>
                  </a:lnTo>
                  <a:lnTo>
                    <a:pt x="687" y="91"/>
                  </a:lnTo>
                  <a:lnTo>
                    <a:pt x="687" y="54"/>
                  </a:lnTo>
                  <a:close/>
                  <a:moveTo>
                    <a:pt x="704" y="31"/>
                  </a:moveTo>
                  <a:lnTo>
                    <a:pt x="704" y="104"/>
                  </a:lnTo>
                  <a:lnTo>
                    <a:pt x="724" y="104"/>
                  </a:lnTo>
                  <a:lnTo>
                    <a:pt x="724" y="64"/>
                  </a:lnTo>
                  <a:lnTo>
                    <a:pt x="724" y="59"/>
                  </a:lnTo>
                  <a:lnTo>
                    <a:pt x="727" y="53"/>
                  </a:lnTo>
                  <a:lnTo>
                    <a:pt x="729" y="50"/>
                  </a:lnTo>
                  <a:lnTo>
                    <a:pt x="732" y="49"/>
                  </a:lnTo>
                  <a:lnTo>
                    <a:pt x="736" y="48"/>
                  </a:lnTo>
                  <a:lnTo>
                    <a:pt x="742" y="48"/>
                  </a:lnTo>
                  <a:lnTo>
                    <a:pt x="742" y="30"/>
                  </a:lnTo>
                  <a:lnTo>
                    <a:pt x="736" y="30"/>
                  </a:lnTo>
                  <a:lnTo>
                    <a:pt x="731" y="32"/>
                  </a:lnTo>
                  <a:lnTo>
                    <a:pt x="727" y="36"/>
                  </a:lnTo>
                  <a:lnTo>
                    <a:pt x="724" y="41"/>
                  </a:lnTo>
                  <a:lnTo>
                    <a:pt x="723" y="41"/>
                  </a:lnTo>
                  <a:lnTo>
                    <a:pt x="723" y="31"/>
                  </a:lnTo>
                  <a:lnTo>
                    <a:pt x="704" y="31"/>
                  </a:lnTo>
                  <a:close/>
                  <a:moveTo>
                    <a:pt x="744" y="57"/>
                  </a:moveTo>
                  <a:lnTo>
                    <a:pt x="744" y="73"/>
                  </a:lnTo>
                  <a:lnTo>
                    <a:pt x="780" y="73"/>
                  </a:lnTo>
                  <a:lnTo>
                    <a:pt x="780" y="57"/>
                  </a:lnTo>
                  <a:lnTo>
                    <a:pt x="744" y="57"/>
                  </a:lnTo>
                  <a:close/>
                  <a:moveTo>
                    <a:pt x="845" y="0"/>
                  </a:moveTo>
                  <a:lnTo>
                    <a:pt x="845" y="72"/>
                  </a:lnTo>
                  <a:lnTo>
                    <a:pt x="844" y="80"/>
                  </a:lnTo>
                  <a:lnTo>
                    <a:pt x="841" y="86"/>
                  </a:lnTo>
                  <a:lnTo>
                    <a:pt x="839" y="87"/>
                  </a:lnTo>
                  <a:lnTo>
                    <a:pt x="837" y="88"/>
                  </a:lnTo>
                  <a:lnTo>
                    <a:pt x="834" y="90"/>
                  </a:lnTo>
                  <a:lnTo>
                    <a:pt x="831" y="90"/>
                  </a:lnTo>
                  <a:lnTo>
                    <a:pt x="828" y="90"/>
                  </a:lnTo>
                  <a:lnTo>
                    <a:pt x="825" y="90"/>
                  </a:lnTo>
                  <a:lnTo>
                    <a:pt x="823" y="88"/>
                  </a:lnTo>
                  <a:lnTo>
                    <a:pt x="821" y="86"/>
                  </a:lnTo>
                  <a:lnTo>
                    <a:pt x="820" y="84"/>
                  </a:lnTo>
                  <a:lnTo>
                    <a:pt x="819" y="80"/>
                  </a:lnTo>
                  <a:lnTo>
                    <a:pt x="817" y="76"/>
                  </a:lnTo>
                  <a:lnTo>
                    <a:pt x="817" y="72"/>
                  </a:lnTo>
                  <a:lnTo>
                    <a:pt x="817" y="0"/>
                  </a:lnTo>
                  <a:lnTo>
                    <a:pt x="796" y="0"/>
                  </a:lnTo>
                  <a:lnTo>
                    <a:pt x="796" y="74"/>
                  </a:lnTo>
                  <a:lnTo>
                    <a:pt x="796" y="81"/>
                  </a:lnTo>
                  <a:lnTo>
                    <a:pt x="797" y="87"/>
                  </a:lnTo>
                  <a:lnTo>
                    <a:pt x="801" y="92"/>
                  </a:lnTo>
                  <a:lnTo>
                    <a:pt x="804" y="97"/>
                  </a:lnTo>
                  <a:lnTo>
                    <a:pt x="809" y="100"/>
                  </a:lnTo>
                  <a:lnTo>
                    <a:pt x="815" y="104"/>
                  </a:lnTo>
                  <a:lnTo>
                    <a:pt x="822" y="105"/>
                  </a:lnTo>
                  <a:lnTo>
                    <a:pt x="831" y="106"/>
                  </a:lnTo>
                  <a:lnTo>
                    <a:pt x="840" y="105"/>
                  </a:lnTo>
                  <a:lnTo>
                    <a:pt x="847" y="103"/>
                  </a:lnTo>
                  <a:lnTo>
                    <a:pt x="853" y="99"/>
                  </a:lnTo>
                  <a:lnTo>
                    <a:pt x="858" y="96"/>
                  </a:lnTo>
                  <a:lnTo>
                    <a:pt x="862" y="91"/>
                  </a:lnTo>
                  <a:lnTo>
                    <a:pt x="864" y="85"/>
                  </a:lnTo>
                  <a:lnTo>
                    <a:pt x="865" y="80"/>
                  </a:lnTo>
                  <a:lnTo>
                    <a:pt x="866" y="74"/>
                  </a:lnTo>
                  <a:lnTo>
                    <a:pt x="866" y="0"/>
                  </a:lnTo>
                  <a:lnTo>
                    <a:pt x="845" y="0"/>
                  </a:lnTo>
                  <a:close/>
                  <a:moveTo>
                    <a:pt x="902" y="31"/>
                  </a:moveTo>
                  <a:lnTo>
                    <a:pt x="882" y="31"/>
                  </a:lnTo>
                  <a:lnTo>
                    <a:pt x="882" y="104"/>
                  </a:lnTo>
                  <a:lnTo>
                    <a:pt x="902" y="104"/>
                  </a:lnTo>
                  <a:lnTo>
                    <a:pt x="902" y="54"/>
                  </a:lnTo>
                  <a:lnTo>
                    <a:pt x="902" y="49"/>
                  </a:lnTo>
                  <a:lnTo>
                    <a:pt x="903" y="45"/>
                  </a:lnTo>
                  <a:lnTo>
                    <a:pt x="906" y="43"/>
                  </a:lnTo>
                  <a:lnTo>
                    <a:pt x="909" y="42"/>
                  </a:lnTo>
                  <a:lnTo>
                    <a:pt x="913" y="43"/>
                  </a:lnTo>
                  <a:lnTo>
                    <a:pt x="915" y="45"/>
                  </a:lnTo>
                  <a:lnTo>
                    <a:pt x="917" y="49"/>
                  </a:lnTo>
                  <a:lnTo>
                    <a:pt x="917" y="54"/>
                  </a:lnTo>
                  <a:lnTo>
                    <a:pt x="917" y="104"/>
                  </a:lnTo>
                  <a:lnTo>
                    <a:pt x="937" y="104"/>
                  </a:lnTo>
                  <a:lnTo>
                    <a:pt x="937" y="54"/>
                  </a:lnTo>
                  <a:lnTo>
                    <a:pt x="937" y="49"/>
                  </a:lnTo>
                  <a:lnTo>
                    <a:pt x="938" y="45"/>
                  </a:lnTo>
                  <a:lnTo>
                    <a:pt x="941" y="43"/>
                  </a:lnTo>
                  <a:lnTo>
                    <a:pt x="944" y="42"/>
                  </a:lnTo>
                  <a:lnTo>
                    <a:pt x="949" y="43"/>
                  </a:lnTo>
                  <a:lnTo>
                    <a:pt x="951" y="45"/>
                  </a:lnTo>
                  <a:lnTo>
                    <a:pt x="952" y="49"/>
                  </a:lnTo>
                  <a:lnTo>
                    <a:pt x="952" y="54"/>
                  </a:lnTo>
                  <a:lnTo>
                    <a:pt x="952" y="104"/>
                  </a:lnTo>
                  <a:lnTo>
                    <a:pt x="973" y="104"/>
                  </a:lnTo>
                  <a:lnTo>
                    <a:pt x="973" y="45"/>
                  </a:lnTo>
                  <a:lnTo>
                    <a:pt x="973" y="42"/>
                  </a:lnTo>
                  <a:lnTo>
                    <a:pt x="972" y="39"/>
                  </a:lnTo>
                  <a:lnTo>
                    <a:pt x="969" y="36"/>
                  </a:lnTo>
                  <a:lnTo>
                    <a:pt x="967" y="33"/>
                  </a:lnTo>
                  <a:lnTo>
                    <a:pt x="961" y="31"/>
                  </a:lnTo>
                  <a:lnTo>
                    <a:pt x="955" y="30"/>
                  </a:lnTo>
                  <a:lnTo>
                    <a:pt x="949" y="30"/>
                  </a:lnTo>
                  <a:lnTo>
                    <a:pt x="944" y="32"/>
                  </a:lnTo>
                  <a:lnTo>
                    <a:pt x="939" y="35"/>
                  </a:lnTo>
                  <a:lnTo>
                    <a:pt x="936" y="39"/>
                  </a:lnTo>
                  <a:lnTo>
                    <a:pt x="932" y="35"/>
                  </a:lnTo>
                  <a:lnTo>
                    <a:pt x="929" y="32"/>
                  </a:lnTo>
                  <a:lnTo>
                    <a:pt x="924" y="30"/>
                  </a:lnTo>
                  <a:lnTo>
                    <a:pt x="919" y="30"/>
                  </a:lnTo>
                  <a:lnTo>
                    <a:pt x="914" y="30"/>
                  </a:lnTo>
                  <a:lnTo>
                    <a:pt x="909" y="32"/>
                  </a:lnTo>
                  <a:lnTo>
                    <a:pt x="906" y="35"/>
                  </a:lnTo>
                  <a:lnTo>
                    <a:pt x="902" y="38"/>
                  </a:lnTo>
                  <a:lnTo>
                    <a:pt x="902" y="31"/>
                  </a:lnTo>
                  <a:close/>
                  <a:moveTo>
                    <a:pt x="999" y="104"/>
                  </a:moveTo>
                  <a:lnTo>
                    <a:pt x="1021" y="104"/>
                  </a:lnTo>
                  <a:lnTo>
                    <a:pt x="1035" y="54"/>
                  </a:lnTo>
                  <a:lnTo>
                    <a:pt x="1036" y="54"/>
                  </a:lnTo>
                  <a:lnTo>
                    <a:pt x="1049" y="104"/>
                  </a:lnTo>
                  <a:lnTo>
                    <a:pt x="1070" y="104"/>
                  </a:lnTo>
                  <a:lnTo>
                    <a:pt x="1090" y="31"/>
                  </a:lnTo>
                  <a:lnTo>
                    <a:pt x="1071" y="31"/>
                  </a:lnTo>
                  <a:lnTo>
                    <a:pt x="1059" y="86"/>
                  </a:lnTo>
                  <a:lnTo>
                    <a:pt x="1046" y="31"/>
                  </a:lnTo>
                  <a:lnTo>
                    <a:pt x="1025" y="31"/>
                  </a:lnTo>
                  <a:lnTo>
                    <a:pt x="1011" y="86"/>
                  </a:lnTo>
                  <a:lnTo>
                    <a:pt x="1002" y="31"/>
                  </a:lnTo>
                  <a:lnTo>
                    <a:pt x="981" y="31"/>
                  </a:lnTo>
                  <a:lnTo>
                    <a:pt x="999" y="104"/>
                  </a:lnTo>
                  <a:close/>
                  <a:moveTo>
                    <a:pt x="1119" y="60"/>
                  </a:moveTo>
                  <a:lnTo>
                    <a:pt x="1119" y="54"/>
                  </a:lnTo>
                  <a:lnTo>
                    <a:pt x="1120" y="49"/>
                  </a:lnTo>
                  <a:lnTo>
                    <a:pt x="1121" y="47"/>
                  </a:lnTo>
                  <a:lnTo>
                    <a:pt x="1122" y="44"/>
                  </a:lnTo>
                  <a:lnTo>
                    <a:pt x="1125" y="43"/>
                  </a:lnTo>
                  <a:lnTo>
                    <a:pt x="1127" y="42"/>
                  </a:lnTo>
                  <a:lnTo>
                    <a:pt x="1131" y="43"/>
                  </a:lnTo>
                  <a:lnTo>
                    <a:pt x="1133" y="44"/>
                  </a:lnTo>
                  <a:lnTo>
                    <a:pt x="1134" y="45"/>
                  </a:lnTo>
                  <a:lnTo>
                    <a:pt x="1135" y="48"/>
                  </a:lnTo>
                  <a:lnTo>
                    <a:pt x="1137" y="54"/>
                  </a:lnTo>
                  <a:lnTo>
                    <a:pt x="1137" y="60"/>
                  </a:lnTo>
                  <a:lnTo>
                    <a:pt x="1119" y="60"/>
                  </a:lnTo>
                  <a:close/>
                  <a:moveTo>
                    <a:pt x="1157" y="70"/>
                  </a:moveTo>
                  <a:lnTo>
                    <a:pt x="1157" y="62"/>
                  </a:lnTo>
                  <a:lnTo>
                    <a:pt x="1157" y="55"/>
                  </a:lnTo>
                  <a:lnTo>
                    <a:pt x="1156" y="48"/>
                  </a:lnTo>
                  <a:lnTo>
                    <a:pt x="1153" y="42"/>
                  </a:lnTo>
                  <a:lnTo>
                    <a:pt x="1150" y="37"/>
                  </a:lnTo>
                  <a:lnTo>
                    <a:pt x="1144" y="32"/>
                  </a:lnTo>
                  <a:lnTo>
                    <a:pt x="1137" y="31"/>
                  </a:lnTo>
                  <a:lnTo>
                    <a:pt x="1127" y="30"/>
                  </a:lnTo>
                  <a:lnTo>
                    <a:pt x="1119" y="31"/>
                  </a:lnTo>
                  <a:lnTo>
                    <a:pt x="1112" y="32"/>
                  </a:lnTo>
                  <a:lnTo>
                    <a:pt x="1107" y="36"/>
                  </a:lnTo>
                  <a:lnTo>
                    <a:pt x="1103" y="41"/>
                  </a:lnTo>
                  <a:lnTo>
                    <a:pt x="1101" y="47"/>
                  </a:lnTo>
                  <a:lnTo>
                    <a:pt x="1098" y="53"/>
                  </a:lnTo>
                  <a:lnTo>
                    <a:pt x="1098" y="60"/>
                  </a:lnTo>
                  <a:lnTo>
                    <a:pt x="1098" y="67"/>
                  </a:lnTo>
                  <a:lnTo>
                    <a:pt x="1098" y="75"/>
                  </a:lnTo>
                  <a:lnTo>
                    <a:pt x="1098" y="82"/>
                  </a:lnTo>
                  <a:lnTo>
                    <a:pt x="1101" y="88"/>
                  </a:lnTo>
                  <a:lnTo>
                    <a:pt x="1103" y="94"/>
                  </a:lnTo>
                  <a:lnTo>
                    <a:pt x="1107" y="99"/>
                  </a:lnTo>
                  <a:lnTo>
                    <a:pt x="1112" y="103"/>
                  </a:lnTo>
                  <a:lnTo>
                    <a:pt x="1119" y="105"/>
                  </a:lnTo>
                  <a:lnTo>
                    <a:pt x="1127" y="105"/>
                  </a:lnTo>
                  <a:lnTo>
                    <a:pt x="1134" y="105"/>
                  </a:lnTo>
                  <a:lnTo>
                    <a:pt x="1140" y="104"/>
                  </a:lnTo>
                  <a:lnTo>
                    <a:pt x="1145" y="102"/>
                  </a:lnTo>
                  <a:lnTo>
                    <a:pt x="1149" y="98"/>
                  </a:lnTo>
                  <a:lnTo>
                    <a:pt x="1152" y="94"/>
                  </a:lnTo>
                  <a:lnTo>
                    <a:pt x="1155" y="91"/>
                  </a:lnTo>
                  <a:lnTo>
                    <a:pt x="1156" y="85"/>
                  </a:lnTo>
                  <a:lnTo>
                    <a:pt x="1157" y="80"/>
                  </a:lnTo>
                  <a:lnTo>
                    <a:pt x="1137" y="80"/>
                  </a:lnTo>
                  <a:lnTo>
                    <a:pt x="1135" y="84"/>
                  </a:lnTo>
                  <a:lnTo>
                    <a:pt x="1134" y="88"/>
                  </a:lnTo>
                  <a:lnTo>
                    <a:pt x="1133" y="90"/>
                  </a:lnTo>
                  <a:lnTo>
                    <a:pt x="1132" y="91"/>
                  </a:lnTo>
                  <a:lnTo>
                    <a:pt x="1129" y="92"/>
                  </a:lnTo>
                  <a:lnTo>
                    <a:pt x="1127" y="92"/>
                  </a:lnTo>
                  <a:lnTo>
                    <a:pt x="1125" y="92"/>
                  </a:lnTo>
                  <a:lnTo>
                    <a:pt x="1122" y="91"/>
                  </a:lnTo>
                  <a:lnTo>
                    <a:pt x="1121" y="88"/>
                  </a:lnTo>
                  <a:lnTo>
                    <a:pt x="1120" y="85"/>
                  </a:lnTo>
                  <a:lnTo>
                    <a:pt x="1119" y="78"/>
                  </a:lnTo>
                  <a:lnTo>
                    <a:pt x="1119" y="70"/>
                  </a:lnTo>
                  <a:lnTo>
                    <a:pt x="1157" y="70"/>
                  </a:lnTo>
                  <a:close/>
                  <a:moveTo>
                    <a:pt x="1174" y="0"/>
                  </a:moveTo>
                  <a:lnTo>
                    <a:pt x="1174" y="104"/>
                  </a:lnTo>
                  <a:lnTo>
                    <a:pt x="1194" y="104"/>
                  </a:lnTo>
                  <a:lnTo>
                    <a:pt x="1194" y="0"/>
                  </a:lnTo>
                  <a:lnTo>
                    <a:pt x="1174" y="0"/>
                  </a:lnTo>
                  <a:close/>
                  <a:moveTo>
                    <a:pt x="1204" y="44"/>
                  </a:moveTo>
                  <a:lnTo>
                    <a:pt x="1212" y="44"/>
                  </a:lnTo>
                  <a:lnTo>
                    <a:pt x="1212" y="88"/>
                  </a:lnTo>
                  <a:lnTo>
                    <a:pt x="1213" y="93"/>
                  </a:lnTo>
                  <a:lnTo>
                    <a:pt x="1216" y="98"/>
                  </a:lnTo>
                  <a:lnTo>
                    <a:pt x="1218" y="100"/>
                  </a:lnTo>
                  <a:lnTo>
                    <a:pt x="1222" y="103"/>
                  </a:lnTo>
                  <a:lnTo>
                    <a:pt x="1226" y="104"/>
                  </a:lnTo>
                  <a:lnTo>
                    <a:pt x="1232" y="105"/>
                  </a:lnTo>
                  <a:lnTo>
                    <a:pt x="1238" y="104"/>
                  </a:lnTo>
                  <a:lnTo>
                    <a:pt x="1242" y="104"/>
                  </a:lnTo>
                  <a:lnTo>
                    <a:pt x="1242" y="92"/>
                  </a:lnTo>
                  <a:lnTo>
                    <a:pt x="1241" y="92"/>
                  </a:lnTo>
                  <a:lnTo>
                    <a:pt x="1238" y="92"/>
                  </a:lnTo>
                  <a:lnTo>
                    <a:pt x="1235" y="91"/>
                  </a:lnTo>
                  <a:lnTo>
                    <a:pt x="1233" y="90"/>
                  </a:lnTo>
                  <a:lnTo>
                    <a:pt x="1232" y="86"/>
                  </a:lnTo>
                  <a:lnTo>
                    <a:pt x="1232" y="82"/>
                  </a:lnTo>
                  <a:lnTo>
                    <a:pt x="1232" y="44"/>
                  </a:lnTo>
                  <a:lnTo>
                    <a:pt x="1243" y="44"/>
                  </a:lnTo>
                  <a:lnTo>
                    <a:pt x="1243" y="31"/>
                  </a:lnTo>
                  <a:lnTo>
                    <a:pt x="1232" y="31"/>
                  </a:lnTo>
                  <a:lnTo>
                    <a:pt x="1232" y="11"/>
                  </a:lnTo>
                  <a:lnTo>
                    <a:pt x="1212" y="19"/>
                  </a:lnTo>
                  <a:lnTo>
                    <a:pt x="1212" y="31"/>
                  </a:lnTo>
                  <a:lnTo>
                    <a:pt x="1204" y="31"/>
                  </a:lnTo>
                  <a:lnTo>
                    <a:pt x="1204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5232" y="3775"/>
              <a:ext cx="325" cy="185"/>
            </a:xfrm>
            <a:custGeom>
              <a:avLst/>
              <a:gdLst>
                <a:gd name="T0" fmla="*/ 31 w 492"/>
                <a:gd name="T1" fmla="*/ 0 h 274"/>
                <a:gd name="T2" fmla="*/ 24 w 492"/>
                <a:gd name="T3" fmla="*/ 4 h 274"/>
                <a:gd name="T4" fmla="*/ 46 w 492"/>
                <a:gd name="T5" fmla="*/ 18 h 274"/>
                <a:gd name="T6" fmla="*/ 41 w 492"/>
                <a:gd name="T7" fmla="*/ 21 h 274"/>
                <a:gd name="T8" fmla="*/ 28 w 492"/>
                <a:gd name="T9" fmla="*/ 12 h 274"/>
                <a:gd name="T10" fmla="*/ 32 w 492"/>
                <a:gd name="T11" fmla="*/ 9 h 274"/>
                <a:gd name="T12" fmla="*/ 24 w 492"/>
                <a:gd name="T13" fmla="*/ 4 h 274"/>
                <a:gd name="T14" fmla="*/ 12 w 492"/>
                <a:gd name="T15" fmla="*/ 12 h 274"/>
                <a:gd name="T16" fmla="*/ 34 w 492"/>
                <a:gd name="T17" fmla="*/ 25 h 274"/>
                <a:gd name="T18" fmla="*/ 30 w 492"/>
                <a:gd name="T19" fmla="*/ 28 h 274"/>
                <a:gd name="T20" fmla="*/ 17 w 492"/>
                <a:gd name="T21" fmla="*/ 20 h 274"/>
                <a:gd name="T22" fmla="*/ 21 w 492"/>
                <a:gd name="T23" fmla="*/ 17 h 274"/>
                <a:gd name="T24" fmla="*/ 12 w 492"/>
                <a:gd name="T25" fmla="*/ 12 h 274"/>
                <a:gd name="T26" fmla="*/ 0 w 492"/>
                <a:gd name="T27" fmla="*/ 20 h 274"/>
                <a:gd name="T28" fmla="*/ 30 w 492"/>
                <a:gd name="T29" fmla="*/ 38 h 274"/>
                <a:gd name="T30" fmla="*/ 31 w 492"/>
                <a:gd name="T31" fmla="*/ 38 h 274"/>
                <a:gd name="T32" fmla="*/ 32 w 492"/>
                <a:gd name="T33" fmla="*/ 38 h 274"/>
                <a:gd name="T34" fmla="*/ 32 w 492"/>
                <a:gd name="T35" fmla="*/ 38 h 274"/>
                <a:gd name="T36" fmla="*/ 33 w 492"/>
                <a:gd name="T37" fmla="*/ 38 h 274"/>
                <a:gd name="T38" fmla="*/ 44 w 492"/>
                <a:gd name="T39" fmla="*/ 30 h 274"/>
                <a:gd name="T40" fmla="*/ 45 w 492"/>
                <a:gd name="T41" fmla="*/ 30 h 274"/>
                <a:gd name="T42" fmla="*/ 45 w 492"/>
                <a:gd name="T43" fmla="*/ 29 h 274"/>
                <a:gd name="T44" fmla="*/ 44 w 492"/>
                <a:gd name="T45" fmla="*/ 29 h 274"/>
                <a:gd name="T46" fmla="*/ 44 w 492"/>
                <a:gd name="T47" fmla="*/ 28 h 274"/>
                <a:gd name="T48" fmla="*/ 44 w 492"/>
                <a:gd name="T49" fmla="*/ 28 h 274"/>
                <a:gd name="T50" fmla="*/ 44 w 492"/>
                <a:gd name="T51" fmla="*/ 27 h 274"/>
                <a:gd name="T52" fmla="*/ 44 w 492"/>
                <a:gd name="T53" fmla="*/ 28 h 274"/>
                <a:gd name="T54" fmla="*/ 46 w 492"/>
                <a:gd name="T55" fmla="*/ 28 h 274"/>
                <a:gd name="T56" fmla="*/ 47 w 492"/>
                <a:gd name="T57" fmla="*/ 28 h 274"/>
                <a:gd name="T58" fmla="*/ 48 w 492"/>
                <a:gd name="T59" fmla="*/ 28 h 274"/>
                <a:gd name="T60" fmla="*/ 48 w 492"/>
                <a:gd name="T61" fmla="*/ 28 h 274"/>
                <a:gd name="T62" fmla="*/ 49 w 492"/>
                <a:gd name="T63" fmla="*/ 28 h 274"/>
                <a:gd name="T64" fmla="*/ 51 w 492"/>
                <a:gd name="T65" fmla="*/ 26 h 274"/>
                <a:gd name="T66" fmla="*/ 55 w 492"/>
                <a:gd name="T67" fmla="*/ 24 h 274"/>
                <a:gd name="T68" fmla="*/ 58 w 492"/>
                <a:gd name="T69" fmla="*/ 22 h 274"/>
                <a:gd name="T70" fmla="*/ 61 w 492"/>
                <a:gd name="T71" fmla="*/ 20 h 274"/>
                <a:gd name="T72" fmla="*/ 61 w 492"/>
                <a:gd name="T73" fmla="*/ 20 h 274"/>
                <a:gd name="T74" fmla="*/ 61 w 492"/>
                <a:gd name="T75" fmla="*/ 20 h 274"/>
                <a:gd name="T76" fmla="*/ 61 w 492"/>
                <a:gd name="T77" fmla="*/ 20 h 274"/>
                <a:gd name="T78" fmla="*/ 62 w 492"/>
                <a:gd name="T79" fmla="*/ 20 h 274"/>
                <a:gd name="T80" fmla="*/ 62 w 492"/>
                <a:gd name="T81" fmla="*/ 19 h 274"/>
                <a:gd name="T82" fmla="*/ 61 w 492"/>
                <a:gd name="T83" fmla="*/ 18 h 274"/>
                <a:gd name="T84" fmla="*/ 61 w 492"/>
                <a:gd name="T85" fmla="*/ 18 h 274"/>
                <a:gd name="T86" fmla="*/ 31 w 492"/>
                <a:gd name="T87" fmla="*/ 0 h 2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92" h="274">
                  <a:moveTo>
                    <a:pt x="248" y="0"/>
                  </a:moveTo>
                  <a:lnTo>
                    <a:pt x="193" y="31"/>
                  </a:lnTo>
                  <a:lnTo>
                    <a:pt x="364" y="129"/>
                  </a:lnTo>
                  <a:lnTo>
                    <a:pt x="328" y="148"/>
                  </a:lnTo>
                  <a:lnTo>
                    <a:pt x="224" y="88"/>
                  </a:lnTo>
                  <a:lnTo>
                    <a:pt x="258" y="68"/>
                  </a:lnTo>
                  <a:lnTo>
                    <a:pt x="193" y="31"/>
                  </a:lnTo>
                  <a:lnTo>
                    <a:pt x="99" y="84"/>
                  </a:lnTo>
                  <a:lnTo>
                    <a:pt x="274" y="178"/>
                  </a:lnTo>
                  <a:lnTo>
                    <a:pt x="239" y="198"/>
                  </a:lnTo>
                  <a:lnTo>
                    <a:pt x="134" y="140"/>
                  </a:lnTo>
                  <a:lnTo>
                    <a:pt x="166" y="121"/>
                  </a:lnTo>
                  <a:lnTo>
                    <a:pt x="99" y="84"/>
                  </a:lnTo>
                  <a:lnTo>
                    <a:pt x="0" y="140"/>
                  </a:lnTo>
                  <a:lnTo>
                    <a:pt x="242" y="271"/>
                  </a:lnTo>
                  <a:lnTo>
                    <a:pt x="245" y="272"/>
                  </a:lnTo>
                  <a:lnTo>
                    <a:pt x="250" y="274"/>
                  </a:lnTo>
                  <a:lnTo>
                    <a:pt x="256" y="274"/>
                  </a:lnTo>
                  <a:lnTo>
                    <a:pt x="261" y="274"/>
                  </a:lnTo>
                  <a:lnTo>
                    <a:pt x="355" y="217"/>
                  </a:lnTo>
                  <a:lnTo>
                    <a:pt x="358" y="213"/>
                  </a:lnTo>
                  <a:lnTo>
                    <a:pt x="358" y="209"/>
                  </a:lnTo>
                  <a:lnTo>
                    <a:pt x="356" y="206"/>
                  </a:lnTo>
                  <a:lnTo>
                    <a:pt x="355" y="202"/>
                  </a:lnTo>
                  <a:lnTo>
                    <a:pt x="350" y="196"/>
                  </a:lnTo>
                  <a:lnTo>
                    <a:pt x="348" y="194"/>
                  </a:lnTo>
                  <a:lnTo>
                    <a:pt x="356" y="197"/>
                  </a:lnTo>
                  <a:lnTo>
                    <a:pt x="367" y="200"/>
                  </a:lnTo>
                  <a:lnTo>
                    <a:pt x="373" y="201"/>
                  </a:lnTo>
                  <a:lnTo>
                    <a:pt x="378" y="201"/>
                  </a:lnTo>
                  <a:lnTo>
                    <a:pt x="384" y="201"/>
                  </a:lnTo>
                  <a:lnTo>
                    <a:pt x="389" y="198"/>
                  </a:lnTo>
                  <a:lnTo>
                    <a:pt x="405" y="189"/>
                  </a:lnTo>
                  <a:lnTo>
                    <a:pt x="433" y="173"/>
                  </a:lnTo>
                  <a:lnTo>
                    <a:pt x="462" y="158"/>
                  </a:lnTo>
                  <a:lnTo>
                    <a:pt x="482" y="146"/>
                  </a:lnTo>
                  <a:lnTo>
                    <a:pt x="487" y="143"/>
                  </a:lnTo>
                  <a:lnTo>
                    <a:pt x="489" y="141"/>
                  </a:lnTo>
                  <a:lnTo>
                    <a:pt x="492" y="139"/>
                  </a:lnTo>
                  <a:lnTo>
                    <a:pt x="492" y="136"/>
                  </a:lnTo>
                  <a:lnTo>
                    <a:pt x="488" y="131"/>
                  </a:lnTo>
                  <a:lnTo>
                    <a:pt x="481" y="127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5224" y="3888"/>
              <a:ext cx="167" cy="279"/>
            </a:xfrm>
            <a:custGeom>
              <a:avLst/>
              <a:gdLst>
                <a:gd name="T0" fmla="*/ 0 w 250"/>
                <a:gd name="T1" fmla="*/ 0 h 417"/>
                <a:gd name="T2" fmla="*/ 11 w 250"/>
                <a:gd name="T3" fmla="*/ 7 h 417"/>
                <a:gd name="T4" fmla="*/ 11 w 250"/>
                <a:gd name="T5" fmla="*/ 26 h 417"/>
                <a:gd name="T6" fmla="*/ 20 w 250"/>
                <a:gd name="T7" fmla="*/ 31 h 417"/>
                <a:gd name="T8" fmla="*/ 20 w 250"/>
                <a:gd name="T9" fmla="*/ 25 h 417"/>
                <a:gd name="T10" fmla="*/ 11 w 250"/>
                <a:gd name="T11" fmla="*/ 20 h 417"/>
                <a:gd name="T12" fmla="*/ 11 w 250"/>
                <a:gd name="T13" fmla="*/ 7 h 417"/>
                <a:gd name="T14" fmla="*/ 20 w 250"/>
                <a:gd name="T15" fmla="*/ 11 h 417"/>
                <a:gd name="T16" fmla="*/ 33 w 250"/>
                <a:gd name="T17" fmla="*/ 18 h 417"/>
                <a:gd name="T18" fmla="*/ 33 w 250"/>
                <a:gd name="T19" fmla="*/ 56 h 417"/>
                <a:gd name="T20" fmla="*/ 20 w 250"/>
                <a:gd name="T21" fmla="*/ 48 h 417"/>
                <a:gd name="T22" fmla="*/ 20 w 250"/>
                <a:gd name="T23" fmla="*/ 39 h 417"/>
                <a:gd name="T24" fmla="*/ 12 w 250"/>
                <a:gd name="T25" fmla="*/ 35 h 417"/>
                <a:gd name="T26" fmla="*/ 12 w 250"/>
                <a:gd name="T27" fmla="*/ 44 h 417"/>
                <a:gd name="T28" fmla="*/ 0 w 250"/>
                <a:gd name="T29" fmla="*/ 37 h 417"/>
                <a:gd name="T30" fmla="*/ 0 w 250"/>
                <a:gd name="T31" fmla="*/ 0 h 4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0" h="417">
                  <a:moveTo>
                    <a:pt x="0" y="0"/>
                  </a:moveTo>
                  <a:lnTo>
                    <a:pt x="89" y="49"/>
                  </a:lnTo>
                  <a:lnTo>
                    <a:pt x="89" y="197"/>
                  </a:lnTo>
                  <a:lnTo>
                    <a:pt x="149" y="232"/>
                  </a:lnTo>
                  <a:lnTo>
                    <a:pt x="149" y="183"/>
                  </a:lnTo>
                  <a:lnTo>
                    <a:pt x="89" y="151"/>
                  </a:lnTo>
                  <a:lnTo>
                    <a:pt x="89" y="49"/>
                  </a:lnTo>
                  <a:lnTo>
                    <a:pt x="149" y="81"/>
                  </a:lnTo>
                  <a:lnTo>
                    <a:pt x="250" y="135"/>
                  </a:lnTo>
                  <a:lnTo>
                    <a:pt x="250" y="417"/>
                  </a:lnTo>
                  <a:lnTo>
                    <a:pt x="149" y="361"/>
                  </a:lnTo>
                  <a:lnTo>
                    <a:pt x="149" y="294"/>
                  </a:lnTo>
                  <a:lnTo>
                    <a:pt x="91" y="262"/>
                  </a:lnTo>
                  <a:lnTo>
                    <a:pt x="91" y="329"/>
                  </a:lnTo>
                  <a:lnTo>
                    <a:pt x="0" y="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13"/>
            <p:cNvSpPr>
              <a:spLocks/>
            </p:cNvSpPr>
            <p:nvPr/>
          </p:nvSpPr>
          <p:spPr bwMode="auto">
            <a:xfrm>
              <a:off x="5407" y="3885"/>
              <a:ext cx="163" cy="285"/>
            </a:xfrm>
            <a:custGeom>
              <a:avLst/>
              <a:gdLst>
                <a:gd name="T0" fmla="*/ 0 w 247"/>
                <a:gd name="T1" fmla="*/ 20 h 422"/>
                <a:gd name="T2" fmla="*/ 13 w 247"/>
                <a:gd name="T3" fmla="*/ 11 h 422"/>
                <a:gd name="T4" fmla="*/ 13 w 247"/>
                <a:gd name="T5" fmla="*/ 38 h 422"/>
                <a:gd name="T6" fmla="*/ 20 w 247"/>
                <a:gd name="T7" fmla="*/ 34 h 422"/>
                <a:gd name="T8" fmla="*/ 20 w 247"/>
                <a:gd name="T9" fmla="*/ 7 h 422"/>
                <a:gd name="T10" fmla="*/ 31 w 247"/>
                <a:gd name="T11" fmla="*/ 0 h 422"/>
                <a:gd name="T12" fmla="*/ 31 w 247"/>
                <a:gd name="T13" fmla="*/ 40 h 422"/>
                <a:gd name="T14" fmla="*/ 0 w 247"/>
                <a:gd name="T15" fmla="*/ 59 h 422"/>
                <a:gd name="T16" fmla="*/ 0 w 247"/>
                <a:gd name="T17" fmla="*/ 20 h 4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7" h="422">
                  <a:moveTo>
                    <a:pt x="0" y="137"/>
                  </a:moveTo>
                  <a:lnTo>
                    <a:pt x="102" y="79"/>
                  </a:lnTo>
                  <a:lnTo>
                    <a:pt x="102" y="275"/>
                  </a:lnTo>
                  <a:lnTo>
                    <a:pt x="156" y="245"/>
                  </a:lnTo>
                  <a:lnTo>
                    <a:pt x="156" y="49"/>
                  </a:lnTo>
                  <a:lnTo>
                    <a:pt x="247" y="0"/>
                  </a:lnTo>
                  <a:lnTo>
                    <a:pt x="247" y="283"/>
                  </a:lnTo>
                  <a:lnTo>
                    <a:pt x="0" y="422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467475"/>
            <a:ext cx="6648450" cy="390525"/>
          </a:xfrm>
          <a:prstGeom prst="rect">
            <a:avLst/>
          </a:prstGeom>
        </p:spPr>
      </p:pic>
      <p:sp>
        <p:nvSpPr>
          <p:cNvPr id="30" name="Text Box 14"/>
          <p:cNvSpPr txBox="1">
            <a:spLocks noChangeArrowheads="1"/>
          </p:cNvSpPr>
          <p:nvPr userDrawn="1"/>
        </p:nvSpPr>
        <p:spPr bwMode="auto">
          <a:xfrm>
            <a:off x="0" y="6418263"/>
            <a:ext cx="50593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400" b="1" dirty="0">
                <a:solidFill>
                  <a:schemeClr val="bg1"/>
                </a:solidFill>
              </a:rPr>
              <a:t>Bezirksverband Münster - Rheine</a:t>
            </a:r>
          </a:p>
        </p:txBody>
      </p:sp>
      <p:sp>
        <p:nvSpPr>
          <p:cNvPr id="31" name="Rechteck 30"/>
          <p:cNvSpPr/>
          <p:nvPr userDrawn="1"/>
        </p:nvSpPr>
        <p:spPr>
          <a:xfrm>
            <a:off x="7978350" y="6477104"/>
            <a:ext cx="1532957" cy="307766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defTabSz="44920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de-DE" sz="1400" b="1" kern="0" dirty="0">
                <a:solidFill>
                  <a:srgbClr val="FFFFFF"/>
                </a:solidFill>
                <a:latin typeface="Arial" charset="0"/>
              </a:rPr>
              <a:t>www.igbau.ms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7035"/>
            <a:ext cx="12192000" cy="863602"/>
          </a:xfrm>
          <a:prstGeom prst="rect">
            <a:avLst/>
          </a:prstGeom>
        </p:spPr>
      </p:pic>
      <p:sp>
        <p:nvSpPr>
          <p:cNvPr id="12" name="Textfeld 11"/>
          <p:cNvSpPr txBox="1"/>
          <p:nvPr userDrawn="1"/>
        </p:nvSpPr>
        <p:spPr>
          <a:xfrm>
            <a:off x="445137" y="91600"/>
            <a:ext cx="11124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chemeClr val="bg1"/>
                </a:solidFill>
              </a:rPr>
              <a:t>DIE RICHTIGE EINGRUPPIERUNG IM BAUHAUPTGEWERBE</a:t>
            </a:r>
          </a:p>
        </p:txBody>
      </p:sp>
    </p:spTree>
    <p:extLst>
      <p:ext uri="{BB962C8B-B14F-4D97-AF65-F5344CB8AC3E}">
        <p14:creationId xmlns:p14="http://schemas.microsoft.com/office/powerpoint/2010/main" val="241831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0459-2621-4AAD-872C-57C3E49FB677}" type="datetimeFigureOut">
              <a:rPr lang="de-DE" smtClean="0"/>
              <a:t>28.04.2022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7A24-9B26-42D7-96C2-358896FF1F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562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0459-2621-4AAD-872C-57C3E49FB677}" type="datetimeFigureOut">
              <a:rPr lang="de-DE" smtClean="0"/>
              <a:t>28.04.2022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7A24-9B26-42D7-96C2-358896FF1F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01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0459-2621-4AAD-872C-57C3E49FB677}" type="datetimeFigureOut">
              <a:rPr lang="de-DE" smtClean="0"/>
              <a:t>28.04.2022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7A24-9B26-42D7-96C2-358896FF1F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0459-2621-4AAD-872C-57C3E49FB677}" type="datetimeFigureOut">
              <a:rPr lang="de-DE" smtClean="0"/>
              <a:t>28.04.2022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7A24-9B26-42D7-96C2-358896FF1F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598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0459-2621-4AAD-872C-57C3E49FB677}" type="datetimeFigureOut">
              <a:rPr lang="de-DE" smtClean="0"/>
              <a:t>28.04.2022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7A24-9B26-42D7-96C2-358896FF1F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84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0459-2621-4AAD-872C-57C3E49FB677}" type="datetimeFigureOut">
              <a:rPr lang="de-DE" smtClean="0"/>
              <a:t>28.04.2022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7A24-9B26-42D7-96C2-358896FF1F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684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0459-2621-4AAD-872C-57C3E49FB677}" type="datetimeFigureOut">
              <a:rPr lang="de-DE" smtClean="0"/>
              <a:t>28.04.2022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7A24-9B26-42D7-96C2-358896FF1F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729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0459-2621-4AAD-872C-57C3E49FB677}" type="datetimeFigureOut">
              <a:rPr lang="de-DE" smtClean="0"/>
              <a:t>28.04.2022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7A24-9B26-42D7-96C2-358896FF1F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891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0459-2621-4AAD-872C-57C3E49FB677}" type="datetimeFigureOut">
              <a:rPr lang="de-DE" smtClean="0"/>
              <a:t>28.04.2022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7A24-9B26-42D7-96C2-358896FF1F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795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0459-2621-4AAD-872C-57C3E49FB677}" type="datetimeFigureOut">
              <a:rPr lang="de-DE" smtClean="0"/>
              <a:t>28.04.2022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7A24-9B26-42D7-96C2-358896FF1F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680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A0459-2621-4AAD-872C-57C3E49FB677}" type="datetimeFigureOut">
              <a:rPr lang="de-DE" smtClean="0"/>
              <a:t>28.04.2022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67A24-9B26-42D7-96C2-358896FF1F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414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18098" t="29475" r="22047"/>
          <a:stretch/>
        </p:blipFill>
        <p:spPr>
          <a:xfrm>
            <a:off x="1081825" y="922985"/>
            <a:ext cx="5005590" cy="520299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228" y="2434438"/>
            <a:ext cx="5239534" cy="218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9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208">
        <p14:reveal/>
      </p:transition>
    </mc:Choice>
    <mc:Fallback xmlns="">
      <p:transition spd="slow" advTm="3208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49085" y="1280877"/>
            <a:ext cx="879102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800" b="1" dirty="0"/>
              <a:t>Weitere Folgen</a:t>
            </a:r>
          </a:p>
          <a:p>
            <a:endParaRPr lang="de-DE" sz="2800" b="1" dirty="0"/>
          </a:p>
          <a:p>
            <a:r>
              <a:rPr lang="de-DE" sz="2400" dirty="0"/>
              <a:t>•     Falsch eingruppiert heißt auch:</a:t>
            </a:r>
          </a:p>
          <a:p>
            <a:endParaRPr lang="de-DE" sz="2400" dirty="0"/>
          </a:p>
          <a:p>
            <a:r>
              <a:rPr lang="de-DE" sz="2400" dirty="0"/>
              <a:t>•     Weniger 13.tes Einkommen</a:t>
            </a:r>
          </a:p>
          <a:p>
            <a:endParaRPr lang="de-DE" sz="2400" dirty="0"/>
          </a:p>
          <a:p>
            <a:r>
              <a:rPr lang="de-DE" sz="2400" dirty="0"/>
              <a:t>•     Weniger Rente</a:t>
            </a:r>
          </a:p>
          <a:p>
            <a:endParaRPr lang="de-DE" sz="2400" dirty="0"/>
          </a:p>
          <a:p>
            <a:r>
              <a:rPr lang="de-DE" sz="2400" dirty="0"/>
              <a:t>•     Hier können schnell 5-10 Rentenpunkte im Alter fehlen</a:t>
            </a:r>
          </a:p>
          <a:p>
            <a:endParaRPr lang="de-DE" sz="2400" dirty="0"/>
          </a:p>
          <a:p>
            <a:r>
              <a:rPr lang="de-DE" sz="2400" dirty="0"/>
              <a:t>•     d.h. in Zahlen 150 bis 300 € weniger Rente</a:t>
            </a:r>
          </a:p>
        </p:txBody>
      </p:sp>
    </p:spTree>
    <p:extLst>
      <p:ext uri="{BB962C8B-B14F-4D97-AF65-F5344CB8AC3E}">
        <p14:creationId xmlns:p14="http://schemas.microsoft.com/office/powerpoint/2010/main" val="153359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0882">
        <p14:reveal/>
      </p:transition>
    </mc:Choice>
    <mc:Fallback xmlns="">
      <p:transition spd="slow" advTm="10882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91" y="1103540"/>
            <a:ext cx="9635939" cy="481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7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949">
        <p14:reveal/>
      </p:transition>
    </mc:Choice>
    <mc:Fallback xmlns="">
      <p:transition spd="slow" advTm="3949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827314" y="3107872"/>
            <a:ext cx="106352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/>
              <a:t>Danke für eure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39388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366">
        <p14:reveal/>
      </p:transition>
    </mc:Choice>
    <mc:Fallback xmlns="">
      <p:transition spd="slow" advTm="3366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83" y="1039631"/>
            <a:ext cx="5701962" cy="5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6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7820">
        <p14:reveal/>
      </p:transition>
    </mc:Choice>
    <mc:Fallback xmlns="">
      <p:transition spd="slow" advTm="782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149" y="1175601"/>
            <a:ext cx="6590025" cy="519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7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9314">
        <p14:reveal/>
      </p:transition>
    </mc:Choice>
    <mc:Fallback xmlns="">
      <p:transition spd="slow" advTm="9314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62172" y="980742"/>
            <a:ext cx="8088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>
                <a:solidFill>
                  <a:srgbClr val="000000"/>
                </a:solidFill>
                <a:latin typeface="Arial Unicode MS" panose="020B0604020202020204" pitchFamily="34" charset="-128"/>
              </a:rPr>
              <a:t>Lohngruppen im Bauhauptgewerbe</a:t>
            </a:r>
            <a:endParaRPr lang="de-DE" sz="36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361815" y="1710988"/>
            <a:ext cx="2435282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t"/>
            <a:r>
              <a:rPr lang="de-DE" sz="2000" dirty="0" smtClean="0"/>
              <a:t>12,85 </a:t>
            </a:r>
            <a:r>
              <a:rPr lang="de-DE" sz="2000" dirty="0"/>
              <a:t>€   </a:t>
            </a:r>
          </a:p>
          <a:p>
            <a:pPr fontAlgn="t"/>
            <a:r>
              <a:rPr lang="de-DE" sz="2000" dirty="0"/>
              <a:t>                                       </a:t>
            </a:r>
          </a:p>
          <a:p>
            <a:pPr fontAlgn="t"/>
            <a:r>
              <a:rPr lang="de-DE" sz="2000" dirty="0" smtClean="0"/>
              <a:t>15,70 </a:t>
            </a:r>
            <a:r>
              <a:rPr lang="de-DE" sz="2000" dirty="0"/>
              <a:t>€  </a:t>
            </a:r>
          </a:p>
          <a:p>
            <a:pPr fontAlgn="ctr"/>
            <a:endParaRPr lang="de-DE" sz="2000" dirty="0"/>
          </a:p>
          <a:p>
            <a:pPr fontAlgn="ctr"/>
            <a:r>
              <a:rPr lang="de-DE" sz="2000" dirty="0" smtClean="0"/>
              <a:t>20,17 </a:t>
            </a:r>
            <a:r>
              <a:rPr lang="de-DE" sz="2000" dirty="0"/>
              <a:t>€  bis  </a:t>
            </a:r>
            <a:r>
              <a:rPr lang="de-DE" sz="2000" dirty="0" smtClean="0"/>
              <a:t>22,05 </a:t>
            </a:r>
            <a:r>
              <a:rPr lang="de-DE" sz="2000" dirty="0"/>
              <a:t>€</a:t>
            </a:r>
          </a:p>
          <a:p>
            <a:pPr fontAlgn="ctr"/>
            <a:endParaRPr lang="de-DE" sz="2000" dirty="0"/>
          </a:p>
          <a:p>
            <a:pPr fontAlgn="ctr"/>
            <a:r>
              <a:rPr lang="de-DE" sz="2000" dirty="0" smtClean="0"/>
              <a:t>22,06 </a:t>
            </a:r>
            <a:r>
              <a:rPr lang="de-DE" sz="2000" dirty="0"/>
              <a:t>€  bis  </a:t>
            </a:r>
            <a:r>
              <a:rPr lang="de-DE" sz="2000" dirty="0" smtClean="0"/>
              <a:t>23,14 </a:t>
            </a:r>
            <a:r>
              <a:rPr lang="de-DE" sz="2000" dirty="0"/>
              <a:t>€</a:t>
            </a:r>
          </a:p>
          <a:p>
            <a:pPr fontAlgn="ctr"/>
            <a:endParaRPr lang="de-DE" sz="2000" dirty="0"/>
          </a:p>
          <a:p>
            <a:pPr fontAlgn="ctr"/>
            <a:r>
              <a:rPr lang="de-DE" sz="2000" dirty="0" smtClean="0"/>
              <a:t>23,15 </a:t>
            </a:r>
            <a:r>
              <a:rPr lang="de-DE" sz="2000" dirty="0"/>
              <a:t>€  bis  </a:t>
            </a:r>
            <a:r>
              <a:rPr lang="de-DE" sz="2000" dirty="0" smtClean="0"/>
              <a:t>25,34 </a:t>
            </a:r>
            <a:r>
              <a:rPr lang="de-DE" sz="2000" dirty="0"/>
              <a:t>€</a:t>
            </a:r>
          </a:p>
          <a:p>
            <a:pPr fontAlgn="ctr"/>
            <a:endParaRPr lang="de-DE" sz="2000" dirty="0"/>
          </a:p>
          <a:p>
            <a:pPr fontAlgn="b"/>
            <a:r>
              <a:rPr lang="de-DE" sz="2000" dirty="0"/>
              <a:t>                       </a:t>
            </a:r>
            <a:r>
              <a:rPr lang="de-DE" sz="2000" dirty="0" smtClean="0"/>
              <a:t>25,35 </a:t>
            </a:r>
            <a:r>
              <a:rPr lang="de-DE" sz="2000" dirty="0"/>
              <a:t>€</a:t>
            </a:r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11748" y="1710988"/>
            <a:ext cx="66349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e-DE" sz="2000" dirty="0"/>
              <a:t>Werker/Maschinenwärter = LG 1              </a:t>
            </a:r>
            <a:endParaRPr lang="de-DE" sz="2000" dirty="0">
              <a:solidFill>
                <a:srgbClr val="FF0000"/>
              </a:solidFill>
            </a:endParaRPr>
          </a:p>
          <a:p>
            <a:pPr fontAlgn="t"/>
            <a:r>
              <a:rPr lang="de-DE" sz="2000" dirty="0" smtClean="0"/>
              <a:t>                                                                          </a:t>
            </a:r>
            <a:endParaRPr lang="de-DE" sz="2000" dirty="0" smtClean="0">
              <a:solidFill>
                <a:srgbClr val="FF0000"/>
              </a:solidFill>
            </a:endParaRPr>
          </a:p>
          <a:p>
            <a:pPr fontAlgn="ctr"/>
            <a:r>
              <a:rPr lang="de-DE" sz="2000" dirty="0" smtClean="0"/>
              <a:t>Fachwerker </a:t>
            </a:r>
            <a:r>
              <a:rPr lang="de-DE" sz="2000" dirty="0"/>
              <a:t>= LG 2                                                 </a:t>
            </a:r>
            <a:r>
              <a:rPr lang="de-DE" sz="2000" dirty="0" smtClean="0"/>
              <a:t>             </a:t>
            </a:r>
            <a:endParaRPr lang="de-DE" sz="2000" dirty="0">
              <a:solidFill>
                <a:srgbClr val="FF0000"/>
              </a:solidFill>
            </a:endParaRPr>
          </a:p>
          <a:p>
            <a:pPr fontAlgn="ctr"/>
            <a:r>
              <a:rPr lang="de-DE" sz="2000" dirty="0"/>
              <a:t>Fachwerker = LG 2b		         </a:t>
            </a:r>
            <a:r>
              <a:rPr lang="de-DE" sz="2000" dirty="0" smtClean="0"/>
              <a:t>17,69 </a:t>
            </a:r>
            <a:r>
              <a:rPr lang="de-DE" sz="2000" dirty="0"/>
              <a:t>€         </a:t>
            </a:r>
            <a:endParaRPr lang="de-DE" sz="2000" dirty="0">
              <a:solidFill>
                <a:srgbClr val="FF0000"/>
              </a:solidFill>
            </a:endParaRPr>
          </a:p>
          <a:p>
            <a:pPr fontAlgn="ctr"/>
            <a:r>
              <a:rPr lang="de-DE" sz="2000" dirty="0"/>
              <a:t>Facharbeiter = LG 3                                        </a:t>
            </a:r>
          </a:p>
          <a:p>
            <a:pPr fontAlgn="ctr"/>
            <a:r>
              <a:rPr lang="de-DE" sz="2000" dirty="0"/>
              <a:t>                                                                          </a:t>
            </a:r>
            <a:endParaRPr lang="de-DE" sz="2000" dirty="0">
              <a:solidFill>
                <a:srgbClr val="FF0000"/>
              </a:solidFill>
            </a:endParaRPr>
          </a:p>
          <a:p>
            <a:pPr fontAlgn="ctr"/>
            <a:r>
              <a:rPr lang="de-DE" sz="2000" dirty="0"/>
              <a:t>Spezialbaufacharbeiter = LG 4  </a:t>
            </a:r>
          </a:p>
          <a:p>
            <a:pPr fontAlgn="ctr"/>
            <a:r>
              <a:rPr lang="de-DE" sz="2000" dirty="0"/>
              <a:t>                                                                          </a:t>
            </a:r>
            <a:endParaRPr lang="de-DE" sz="2000" dirty="0">
              <a:solidFill>
                <a:srgbClr val="FF0000"/>
              </a:solidFill>
            </a:endParaRPr>
          </a:p>
          <a:p>
            <a:pPr fontAlgn="ctr"/>
            <a:r>
              <a:rPr lang="de-DE" sz="2000" dirty="0"/>
              <a:t>Vorarbeiter = LG 5    </a:t>
            </a:r>
          </a:p>
          <a:p>
            <a:pPr fontAlgn="ctr"/>
            <a:r>
              <a:rPr lang="de-DE" sz="2000" dirty="0"/>
              <a:t>                                                                          </a:t>
            </a:r>
            <a:endParaRPr lang="de-DE" sz="2000" dirty="0">
              <a:solidFill>
                <a:srgbClr val="FF0000"/>
              </a:solidFill>
            </a:endParaRPr>
          </a:p>
          <a:p>
            <a:pPr fontAlgn="ctr"/>
            <a:r>
              <a:rPr lang="de-DE" sz="2000" dirty="0"/>
              <a:t>Werkpolier = LG 6                                          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686755" y="1731594"/>
            <a:ext cx="343132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= tariflicher Mindestlohn I</a:t>
            </a:r>
          </a:p>
          <a:p>
            <a:endParaRPr lang="de-DE" sz="2000" dirty="0"/>
          </a:p>
          <a:p>
            <a:r>
              <a:rPr lang="de-DE" sz="2000" dirty="0"/>
              <a:t>= tariflicher Mindestlohn II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-nur mit Nachweis der Tätigkeit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305059" y="5557566"/>
            <a:ext cx="8344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Anspruch auf die Tariflöhne haben nur Gewerkschaftsmitglieder</a:t>
            </a:r>
          </a:p>
        </p:txBody>
      </p:sp>
    </p:spTree>
    <p:extLst>
      <p:ext uri="{BB962C8B-B14F-4D97-AF65-F5344CB8AC3E}">
        <p14:creationId xmlns:p14="http://schemas.microsoft.com/office/powerpoint/2010/main" val="299183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952499" y="1389588"/>
            <a:ext cx="9281911" cy="4054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  <a:spcAft>
                <a:spcPts val="2795"/>
              </a:spcAft>
            </a:pPr>
            <a:r>
              <a:rPr lang="de-DE" sz="5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Beispiel 1</a:t>
            </a:r>
            <a:endParaRPr lang="de-DE" sz="5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ts val="3190"/>
              </a:lnSpc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  <a:tabLst>
                <a:tab pos="200025" algn="l"/>
              </a:tabLst>
            </a:pPr>
            <a:r>
              <a:rPr lang="de-DE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Straßenbauer oder Betonbauer im dritten Berufsjahr</a:t>
            </a:r>
          </a:p>
          <a:p>
            <a:pPr marL="342900" lvl="0" indent="-342900" algn="just">
              <a:lnSpc>
                <a:spcPts val="3190"/>
              </a:lnSpc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  <a:tabLst>
                <a:tab pos="200025" algn="l"/>
              </a:tabLst>
            </a:pPr>
            <a:r>
              <a:rPr lang="de-DE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Der Kollege verdient im Monat:</a:t>
            </a:r>
          </a:p>
          <a:p>
            <a:pPr marL="342900" lvl="0" indent="-342900" algn="just">
              <a:lnSpc>
                <a:spcPts val="3190"/>
              </a:lnSpc>
              <a:spcAft>
                <a:spcPts val="3875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  <a:tabLst>
                <a:tab pos="200025" algn="l"/>
              </a:tabLst>
            </a:pPr>
            <a:r>
              <a:rPr lang="de-DE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173 Std. Arbeit x 20,17 € = 3489,41 Brutto</a:t>
            </a:r>
          </a:p>
          <a:p>
            <a:pPr marL="342900" lvl="0" indent="-342900" algn="just">
              <a:lnSpc>
                <a:spcPts val="2100"/>
              </a:lnSpc>
              <a:spcAft>
                <a:spcPts val="91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  <a:tabLst>
                <a:tab pos="200025" algn="l"/>
              </a:tabLst>
            </a:pPr>
            <a:r>
              <a:rPr lang="de-DE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Zustehend nach der richtigen Lohngruppe:</a:t>
            </a:r>
          </a:p>
          <a:p>
            <a:pPr marL="342900" lvl="0" indent="-342900" algn="just">
              <a:lnSpc>
                <a:spcPts val="2100"/>
              </a:lnSpc>
              <a:spcAft>
                <a:spcPts val="408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  <a:tabLst>
                <a:tab pos="200025" algn="l"/>
              </a:tabLst>
            </a:pPr>
            <a:r>
              <a:rPr lang="de-DE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173 Std. Arbeit x 22,06 € = 3816,38 € </a:t>
            </a:r>
          </a:p>
          <a:p>
            <a:pPr>
              <a:lnSpc>
                <a:spcPts val="2100"/>
              </a:lnSpc>
              <a:spcAft>
                <a:spcPts val="4080"/>
              </a:spcAft>
              <a:tabLst>
                <a:tab pos="200025" algn="l"/>
              </a:tabLst>
            </a:pPr>
            <a:r>
              <a:rPr lang="de-DE" sz="28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•    Fazit: Er hat einen Verlust </a:t>
            </a:r>
            <a:r>
              <a:rPr lang="de-DE" sz="28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von </a:t>
            </a:r>
            <a:r>
              <a:rPr lang="de-DE" sz="2800" b="0" i="0" u="none" strike="noStrike" spc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326,97 </a:t>
            </a:r>
            <a:r>
              <a:rPr lang="de-DE" sz="28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€</a:t>
            </a:r>
            <a:r>
              <a:rPr lang="de-DE" sz="28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 im Monat</a:t>
            </a:r>
          </a:p>
        </p:txBody>
      </p:sp>
    </p:spTree>
    <p:extLst>
      <p:ext uri="{BB962C8B-B14F-4D97-AF65-F5344CB8AC3E}">
        <p14:creationId xmlns:p14="http://schemas.microsoft.com/office/powerpoint/2010/main" val="247928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8716">
        <p14:reveal/>
      </p:transition>
    </mc:Choice>
    <mc:Fallback xmlns="">
      <p:transition spd="slow" advTm="87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916532" y="1447979"/>
            <a:ext cx="812074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/>
              <a:t>Hochrechnung über mehrere Jahre</a:t>
            </a:r>
          </a:p>
          <a:p>
            <a:endParaRPr lang="de-DE" sz="2800" b="1" dirty="0"/>
          </a:p>
          <a:p>
            <a:r>
              <a:rPr lang="de-DE" sz="2400" dirty="0"/>
              <a:t>•     Auf 10 Jahre = 39.236,64 €</a:t>
            </a:r>
          </a:p>
          <a:p>
            <a:endParaRPr lang="de-DE" sz="2400" dirty="0"/>
          </a:p>
          <a:p>
            <a:r>
              <a:rPr lang="de-DE" sz="2400" dirty="0"/>
              <a:t>•     Auf 20 Jahre = 78.472,80 €</a:t>
            </a:r>
          </a:p>
          <a:p>
            <a:endParaRPr lang="de-DE" sz="2400" dirty="0"/>
          </a:p>
          <a:p>
            <a:r>
              <a:rPr lang="de-DE" sz="2400" dirty="0"/>
              <a:t>•     Auf 30 Jahre = 117.70,20 €</a:t>
            </a:r>
          </a:p>
          <a:p>
            <a:endParaRPr lang="de-DE" sz="2400" dirty="0"/>
          </a:p>
          <a:p>
            <a:r>
              <a:rPr lang="de-DE" sz="2400" dirty="0"/>
              <a:t>•     Auf 40 Jahre = 156.945,60 €</a:t>
            </a:r>
          </a:p>
          <a:p>
            <a:endParaRPr lang="de-DE" sz="2400" dirty="0"/>
          </a:p>
          <a:p>
            <a:r>
              <a:rPr lang="de-DE" sz="2400" dirty="0"/>
              <a:t>•     Auf 45 Jahre = 176.563,80 €</a:t>
            </a:r>
          </a:p>
        </p:txBody>
      </p:sp>
      <p:pic>
        <p:nvPicPr>
          <p:cNvPr id="3077" name="Picture 5" descr="Bildergebnis fÃ¼r wohnmob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061" y="3075215"/>
            <a:ext cx="1214483" cy="78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l="17895" t="30013" r="17128" b="24376"/>
          <a:stretch/>
        </p:blipFill>
        <p:spPr>
          <a:xfrm>
            <a:off x="5348061" y="2471058"/>
            <a:ext cx="1134382" cy="47735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061" y="4668893"/>
            <a:ext cx="1243693" cy="82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4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1030">
        <p14:reveal/>
      </p:transition>
    </mc:Choice>
    <mc:Fallback xmlns="">
      <p:transition spd="slow" advTm="1103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29341" y="1022869"/>
            <a:ext cx="9231782" cy="536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  <a:spcAft>
                <a:spcPts val="3670"/>
              </a:spcAft>
            </a:pPr>
            <a:r>
              <a:rPr lang="de-DE" sz="5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Beispiel 2</a:t>
            </a:r>
          </a:p>
          <a:p>
            <a:pPr marL="342900" lvl="0" indent="-342900" algn="just">
              <a:lnSpc>
                <a:spcPts val="2100"/>
              </a:lnSpc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  <a:tabLst>
                <a:tab pos="200025" algn="l"/>
              </a:tabLst>
            </a:pP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Maurer 10 Jahre nach Gesellenprüfung</a:t>
            </a:r>
          </a:p>
          <a:p>
            <a:pPr marL="342900" lvl="0" indent="-342900" algn="just">
              <a:lnSpc>
                <a:spcPts val="3215"/>
              </a:lnSpc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  <a:tabLst>
                <a:tab pos="200025" algn="l"/>
              </a:tabLst>
            </a:pP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Eingruppiert in der LG 2b = 17,69 € mit 1,00 € Zulage = 18,69 €</a:t>
            </a:r>
          </a:p>
          <a:p>
            <a:pPr marL="342900" lvl="0" indent="-342900" algn="just">
              <a:lnSpc>
                <a:spcPts val="3215"/>
              </a:lnSpc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  <a:tabLst>
                <a:tab pos="200025" algn="l"/>
              </a:tabLst>
            </a:pPr>
            <a:endParaRPr lang="de-DE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ts val="3215"/>
              </a:lnSpc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  <a:tabLst>
                <a:tab pos="200025" algn="l"/>
              </a:tabLst>
            </a:pP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Wenn sich nichts ändert, zu erwartender Verlust in den Folgejahren:</a:t>
            </a:r>
          </a:p>
          <a:p>
            <a:pPr marL="342900" lvl="0" indent="-342900" algn="just">
              <a:lnSpc>
                <a:spcPts val="3215"/>
              </a:lnSpc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  <a:tabLst>
                <a:tab pos="200025" algn="l"/>
              </a:tabLst>
            </a:pP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173 Std. Arbeit x 17,97 € = 3233,37 € im Monat</a:t>
            </a:r>
          </a:p>
          <a:p>
            <a:pPr marL="342900" lvl="0" indent="-342900" algn="just">
              <a:lnSpc>
                <a:spcPts val="3215"/>
              </a:lnSpc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  <a:tabLst>
                <a:tab pos="200025" algn="l"/>
              </a:tabLst>
            </a:pPr>
            <a:endParaRPr lang="de-DE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ts val="3190"/>
              </a:lnSpc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  <a:tabLst>
                <a:tab pos="200025" algn="l"/>
              </a:tabLst>
            </a:pP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Zustehend nach der richtigen Lohngruppe:</a:t>
            </a:r>
          </a:p>
          <a:p>
            <a:pPr marL="342900" lvl="0" indent="-342900" algn="just">
              <a:lnSpc>
                <a:spcPts val="3190"/>
              </a:lnSpc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  <a:tabLst>
                <a:tab pos="200025" algn="l"/>
              </a:tabLst>
            </a:pP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173 Std. Arbeit x 22,06 € = 3816,38 € im Monat</a:t>
            </a:r>
          </a:p>
          <a:p>
            <a:pPr marL="342900" lvl="0" indent="-342900" algn="just">
              <a:lnSpc>
                <a:spcPts val="3190"/>
              </a:lnSpc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  <a:tabLst>
                <a:tab pos="200025" algn="l"/>
              </a:tabLst>
            </a:pPr>
            <a:endParaRPr lang="de-DE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ts val="3190"/>
              </a:lnSpc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  <a:tabLst>
                <a:tab pos="200025" algn="l"/>
              </a:tabLst>
            </a:pP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Verlust im Monat = 583,01 €</a:t>
            </a:r>
          </a:p>
          <a:p>
            <a:pPr marL="342900" lvl="0" indent="-342900" algn="just">
              <a:lnSpc>
                <a:spcPts val="3190"/>
              </a:lnSpc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  <a:tabLst>
                <a:tab pos="200025" algn="l"/>
              </a:tabLst>
            </a:pP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Verlust im Jahr mindestens =</a:t>
            </a:r>
            <a:r>
              <a:rPr lang="de-DE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6996,12 </a:t>
            </a:r>
            <a:r>
              <a:rPr lang="de-DE" sz="2400" b="0" i="0" u="none" strike="noStrike" spc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€</a:t>
            </a:r>
            <a:endParaRPr lang="de-DE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45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4390">
        <p14:reveal/>
      </p:transition>
    </mc:Choice>
    <mc:Fallback xmlns="">
      <p:transition spd="slow" advTm="1439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597324" y="1128523"/>
            <a:ext cx="11406608" cy="4828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  <a:spcAft>
                <a:spcPts val="3420"/>
              </a:spcAft>
            </a:pPr>
            <a:r>
              <a:rPr lang="de-DE" sz="6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Beispiel 3</a:t>
            </a:r>
          </a:p>
          <a:p>
            <a:pPr marL="342900" lvl="0" indent="-342900" algn="just">
              <a:lnSpc>
                <a:spcPts val="2100"/>
              </a:lnSpc>
              <a:spcAft>
                <a:spcPts val="735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  <a:tabLst>
                <a:tab pos="200025" algn="l"/>
              </a:tabLst>
            </a:pP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Jungbauleiter nach Abschluss einer Traineezeit</a:t>
            </a:r>
          </a:p>
          <a:p>
            <a:pPr marL="342900" lvl="0" indent="-342900" algn="just">
              <a:lnSpc>
                <a:spcPts val="2100"/>
              </a:lnSpc>
              <a:spcAft>
                <a:spcPts val="735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  <a:tabLst>
                <a:tab pos="200025" algn="l"/>
              </a:tabLst>
            </a:pPr>
            <a:endParaRPr lang="de-DE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ts val="2350"/>
              </a:lnSpc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  <a:tabLst>
                <a:tab pos="200025" algn="l"/>
              </a:tabLst>
            </a:pP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Eingruppiert in die Gehaltsgruppe A IV = 3678,30 € während Traineezeit</a:t>
            </a:r>
          </a:p>
          <a:p>
            <a:pPr lvl="0" algn="just">
              <a:lnSpc>
                <a:spcPts val="3190"/>
              </a:lnSpc>
              <a:spcAft>
                <a:spcPts val="0"/>
              </a:spcAft>
              <a:buClr>
                <a:srgbClr val="000000"/>
              </a:buClr>
              <a:buSzPts val="2100"/>
              <a:tabLst>
                <a:tab pos="200025" algn="l"/>
              </a:tabLst>
            </a:pP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Sollte die Eingruppierung bei der A IV bleiben dann  </a:t>
            </a:r>
            <a:r>
              <a:rPr lang="de-DE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- 442,20€ pro Monat</a:t>
            </a:r>
          </a:p>
          <a:p>
            <a:pPr lvl="0" algn="just">
              <a:lnSpc>
                <a:spcPts val="3190"/>
              </a:lnSpc>
              <a:spcAft>
                <a:spcPts val="0"/>
              </a:spcAft>
              <a:buClr>
                <a:srgbClr val="000000"/>
              </a:buClr>
              <a:buSzPts val="2100"/>
              <a:tabLst>
                <a:tab pos="200025" algn="l"/>
              </a:tabLst>
            </a:pPr>
            <a:endParaRPr lang="de-DE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ts val="3190"/>
              </a:lnSpc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  <a:tabLst>
                <a:tab pos="200025" algn="l"/>
              </a:tabLst>
            </a:pP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 Abschluss Bachelor mindestens A V = 4120,50 €</a:t>
            </a:r>
          </a:p>
          <a:p>
            <a:pPr lvl="0" algn="just">
              <a:lnSpc>
                <a:spcPts val="3190"/>
              </a:lnSpc>
              <a:spcAft>
                <a:spcPts val="0"/>
              </a:spcAft>
              <a:buClr>
                <a:srgbClr val="000000"/>
              </a:buClr>
              <a:buSzPts val="2100"/>
              <a:tabLst>
                <a:tab pos="200025" algn="l"/>
              </a:tabLst>
            </a:pPr>
            <a:endParaRPr lang="de-DE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ts val="3190"/>
              </a:lnSpc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  <a:tabLst>
                <a:tab pos="200025" algn="l"/>
              </a:tabLst>
            </a:pP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 Abschluss Master mindestens A VI = 4647,00, €          </a:t>
            </a:r>
          </a:p>
          <a:p>
            <a:pPr marL="342900" lvl="0" indent="-342900" algn="just">
              <a:lnSpc>
                <a:spcPts val="3190"/>
              </a:lnSpc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  <a:tabLst>
                <a:tab pos="200025" algn="l"/>
              </a:tabLst>
            </a:pPr>
            <a:endParaRPr lang="de-DE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ts val="3190"/>
              </a:lnSpc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  <a:tabLst>
                <a:tab pos="200025" algn="l"/>
              </a:tabLst>
            </a:pP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d.h. Verluste von </a:t>
            </a:r>
            <a:r>
              <a:rPr lang="de-DE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5306</a:t>
            </a:r>
            <a:r>
              <a:rPr lang="de-DE" sz="2400" b="0" i="0" u="none" strike="noStrike" spc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,40 </a:t>
            </a:r>
            <a:r>
              <a:rPr lang="de-DE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€</a:t>
            </a: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DE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bis  11624,4</a:t>
            </a:r>
            <a:r>
              <a:rPr lang="de-DE" sz="2400" b="0" i="0" u="none" strike="noStrike" spc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de-DE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€</a:t>
            </a: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im Jahr</a:t>
            </a:r>
          </a:p>
        </p:txBody>
      </p:sp>
    </p:spTree>
    <p:extLst>
      <p:ext uri="{BB962C8B-B14F-4D97-AF65-F5344CB8AC3E}">
        <p14:creationId xmlns:p14="http://schemas.microsoft.com/office/powerpoint/2010/main" val="284889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3004">
        <p14:reveal/>
      </p:transition>
    </mc:Choice>
    <mc:Fallback xmlns="">
      <p:transition spd="slow" advTm="13004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86382" y="967049"/>
            <a:ext cx="895894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770"/>
              </a:lnSpc>
              <a:spcAft>
                <a:spcPts val="1395"/>
              </a:spcAft>
            </a:pPr>
            <a:r>
              <a:rPr lang="de-DE" sz="3200" b="1" dirty="0">
                <a:latin typeface="Calibri" panose="020F0502020204030204" pitchFamily="34" charset="0"/>
                <a:ea typeface="Calibri" panose="020F0502020204030204" pitchFamily="34" charset="0"/>
              </a:rPr>
              <a:t>Wer jetzt kein Fan von Auto oder Wohnmobil ist, </a:t>
            </a:r>
          </a:p>
          <a:p>
            <a:pPr>
              <a:lnSpc>
                <a:spcPts val="3770"/>
              </a:lnSpc>
              <a:spcAft>
                <a:spcPts val="1395"/>
              </a:spcAft>
            </a:pPr>
            <a:r>
              <a:rPr lang="de-DE" sz="3200" b="1" dirty="0">
                <a:latin typeface="Calibri" panose="020F0502020204030204" pitchFamily="34" charset="0"/>
                <a:ea typeface="Calibri" panose="020F0502020204030204" pitchFamily="34" charset="0"/>
              </a:rPr>
              <a:t>für den hier eine andere Verzichtsrechnung:</a:t>
            </a:r>
          </a:p>
        </p:txBody>
      </p:sp>
      <p:sp>
        <p:nvSpPr>
          <p:cNvPr id="6" name="Rechteck 5"/>
          <p:cNvSpPr/>
          <p:nvPr/>
        </p:nvSpPr>
        <p:spPr>
          <a:xfrm>
            <a:off x="486382" y="2505141"/>
            <a:ext cx="11449455" cy="3639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indent="-228600">
              <a:lnSpc>
                <a:spcPts val="2400"/>
              </a:lnSpc>
              <a:spcBef>
                <a:spcPts val="4500"/>
              </a:spcBef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</a:rPr>
              <a:t>ca. 300 € Brutto Einkommen im Monat weniger heißt ca. 180 € weniger sparen für Urlaub:</a:t>
            </a:r>
          </a:p>
          <a:p>
            <a:pPr indent="-228600" algn="just">
              <a:lnSpc>
                <a:spcPts val="3190"/>
              </a:lnSpc>
              <a:spcBef>
                <a:spcPts val="4500"/>
              </a:spcBef>
              <a:spcAft>
                <a:spcPts val="0"/>
              </a:spcAft>
              <a:tabLst>
                <a:tab pos="200025" algn="l"/>
              </a:tabLst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</a:rPr>
              <a:t>Nach 1 Jahr = Kurzurlaub mit dem Partner am Bodensee </a:t>
            </a:r>
          </a:p>
          <a:p>
            <a:pPr indent="-228600" algn="just">
              <a:lnSpc>
                <a:spcPts val="3190"/>
              </a:lnSpc>
              <a:spcBef>
                <a:spcPts val="4500"/>
              </a:spcBef>
              <a:spcAft>
                <a:spcPts val="0"/>
              </a:spcAft>
              <a:tabLst>
                <a:tab pos="200025" algn="l"/>
              </a:tabLst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</a:rPr>
              <a:t>Nach 5 Jahren = längerer Trip nach Australien oder Südostasien </a:t>
            </a:r>
          </a:p>
          <a:p>
            <a:pPr indent="-228600" algn="just">
              <a:lnSpc>
                <a:spcPts val="3190"/>
              </a:lnSpc>
              <a:spcBef>
                <a:spcPts val="4500"/>
              </a:spcBef>
              <a:spcAft>
                <a:spcPts val="0"/>
              </a:spcAft>
              <a:tabLst>
                <a:tab pos="200025" algn="l"/>
              </a:tabLst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</a:rPr>
              <a:t>Nach 10 Jahren = eine längere Kreuzfahrt</a:t>
            </a:r>
          </a:p>
          <a:p>
            <a:endParaRPr lang="de-DE" dirty="0"/>
          </a:p>
        </p:txBody>
      </p:sp>
      <p:pic>
        <p:nvPicPr>
          <p:cNvPr id="4102" name="Picture 6" descr="Bildergebnis fÃ¼r bodens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468" y="3065023"/>
            <a:ext cx="1303110" cy="81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Bildergebnis fÃ¼r hurtigru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632" y="5175281"/>
            <a:ext cx="1760311" cy="58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ergebnis fÃ¼r australi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023" y="4147631"/>
            <a:ext cx="904785" cy="90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6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3954">
        <p14:reveal/>
      </p:transition>
    </mc:Choice>
    <mc:Fallback xmlns="">
      <p:transition spd="slow" advTm="13954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</Words>
  <Application>Microsoft Office PowerPoint</Application>
  <PresentationFormat>Breitbild</PresentationFormat>
  <Paragraphs>90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 Unicode MS</vt:lpstr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mauss</dc:creator>
  <cp:lastModifiedBy>mauss</cp:lastModifiedBy>
  <cp:revision>47</cp:revision>
  <dcterms:created xsi:type="dcterms:W3CDTF">2019-11-05T09:53:01Z</dcterms:created>
  <dcterms:modified xsi:type="dcterms:W3CDTF">2022-04-28T13:29:22Z</dcterms:modified>
</cp:coreProperties>
</file>